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592" r:id="rId2"/>
    <p:sldId id="606" r:id="rId3"/>
    <p:sldId id="605" r:id="rId4"/>
    <p:sldId id="603" r:id="rId5"/>
    <p:sldId id="611" r:id="rId6"/>
    <p:sldId id="601" r:id="rId7"/>
    <p:sldId id="602" r:id="rId8"/>
    <p:sldId id="612" r:id="rId9"/>
    <p:sldId id="614" r:id="rId10"/>
    <p:sldId id="616" r:id="rId11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FFE699"/>
    <a:srgbClr val="FF6600"/>
    <a:srgbClr val="EAEFF7"/>
    <a:srgbClr val="CC0000"/>
    <a:srgbClr val="C5DEE1"/>
    <a:srgbClr val="CCFF66"/>
    <a:srgbClr val="ED7D31"/>
    <a:srgbClr val="20E8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5652" autoAdjust="0"/>
  </p:normalViewPr>
  <p:slideViewPr>
    <p:cSldViewPr snapToGrid="0">
      <p:cViewPr varScale="1">
        <p:scale>
          <a:sx n="115" d="100"/>
          <a:sy n="115" d="100"/>
        </p:scale>
        <p:origin x="258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975062974774838E-2"/>
          <c:y val="3.1259492320668429E-2"/>
          <c:w val="0.85493092775568635"/>
          <c:h val="0.83175493524825583"/>
        </c:manualLayout>
      </c:layout>
      <c:lineChart>
        <c:grouping val="standard"/>
        <c:varyColors val="0"/>
        <c:ser>
          <c:idx val="0"/>
          <c:order val="0"/>
          <c:tx>
            <c:strRef>
              <c:f>Foglio1!$A$2</c:f>
              <c:strCache>
                <c:ptCount val="1"/>
                <c:pt idx="0">
                  <c:v>0-5</c:v>
                </c:pt>
              </c:strCache>
            </c:strRef>
          </c:tx>
          <c:spPr>
            <a:ln w="12700" cap="rnd">
              <a:solidFill>
                <a:schemeClr val="bg1">
                  <a:lumMod val="8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Foglio1!$B$1:$CD$1</c:f>
              <c:strCache>
                <c:ptCount val="81"/>
                <c:pt idx="0">
                  <c:v>27/12/2020</c:v>
                </c:pt>
                <c:pt idx="1">
                  <c:v>28/12/2020</c:v>
                </c:pt>
                <c:pt idx="2">
                  <c:v>29/12/2020</c:v>
                </c:pt>
                <c:pt idx="3">
                  <c:v>30/12/2020</c:v>
                </c:pt>
                <c:pt idx="4">
                  <c:v>31/12/2020</c:v>
                </c:pt>
                <c:pt idx="5">
                  <c:v>01/01/2021</c:v>
                </c:pt>
                <c:pt idx="6">
                  <c:v>02/01/2021</c:v>
                </c:pt>
                <c:pt idx="7">
                  <c:v>03/01/2021</c:v>
                </c:pt>
                <c:pt idx="8">
                  <c:v>04/01/2021</c:v>
                </c:pt>
                <c:pt idx="9">
                  <c:v>05/01/2021</c:v>
                </c:pt>
                <c:pt idx="10">
                  <c:v>06/01/2021</c:v>
                </c:pt>
                <c:pt idx="11">
                  <c:v>07/01/2021</c:v>
                </c:pt>
                <c:pt idx="12">
                  <c:v>08/01/2021</c:v>
                </c:pt>
                <c:pt idx="13">
                  <c:v>09/01/2021</c:v>
                </c:pt>
                <c:pt idx="14">
                  <c:v>10/01/2021</c:v>
                </c:pt>
                <c:pt idx="15">
                  <c:v>11/01/2021</c:v>
                </c:pt>
                <c:pt idx="16">
                  <c:v>12/01/2021</c:v>
                </c:pt>
                <c:pt idx="17">
                  <c:v>13/01/2021</c:v>
                </c:pt>
                <c:pt idx="18">
                  <c:v>14/01/2021</c:v>
                </c:pt>
                <c:pt idx="19">
                  <c:v>15/01/2021</c:v>
                </c:pt>
                <c:pt idx="20">
                  <c:v>16/01/2021</c:v>
                </c:pt>
                <c:pt idx="21">
                  <c:v>17/01/2021</c:v>
                </c:pt>
                <c:pt idx="22">
                  <c:v>18/01/2021</c:v>
                </c:pt>
                <c:pt idx="23">
                  <c:v>19/01/2021</c:v>
                </c:pt>
                <c:pt idx="24">
                  <c:v>20/01/2021</c:v>
                </c:pt>
                <c:pt idx="25">
                  <c:v>21/01/2021</c:v>
                </c:pt>
                <c:pt idx="26">
                  <c:v>22/01/2021</c:v>
                </c:pt>
                <c:pt idx="27">
                  <c:v>23/01/2021</c:v>
                </c:pt>
                <c:pt idx="28">
                  <c:v>24/01/2021</c:v>
                </c:pt>
                <c:pt idx="29">
                  <c:v>25/01/2021</c:v>
                </c:pt>
                <c:pt idx="30">
                  <c:v>26/01/2021</c:v>
                </c:pt>
                <c:pt idx="31">
                  <c:v>27/01/2021</c:v>
                </c:pt>
                <c:pt idx="32">
                  <c:v>28/01/2021</c:v>
                </c:pt>
                <c:pt idx="33">
                  <c:v>29/01/2021</c:v>
                </c:pt>
                <c:pt idx="34">
                  <c:v>30/01/2021</c:v>
                </c:pt>
                <c:pt idx="35">
                  <c:v>31/01/2021</c:v>
                </c:pt>
                <c:pt idx="36">
                  <c:v>01/02/2021</c:v>
                </c:pt>
                <c:pt idx="37">
                  <c:v>02/02/2021</c:v>
                </c:pt>
                <c:pt idx="38">
                  <c:v>03/02/2021</c:v>
                </c:pt>
                <c:pt idx="39">
                  <c:v>04/02/2021</c:v>
                </c:pt>
                <c:pt idx="40">
                  <c:v>05/02/2021</c:v>
                </c:pt>
                <c:pt idx="41">
                  <c:v>06/02/2021</c:v>
                </c:pt>
                <c:pt idx="42">
                  <c:v>07/02/2021</c:v>
                </c:pt>
                <c:pt idx="43">
                  <c:v>08/02/2021</c:v>
                </c:pt>
                <c:pt idx="44">
                  <c:v>09/02/2021</c:v>
                </c:pt>
                <c:pt idx="45">
                  <c:v>10/02/2021</c:v>
                </c:pt>
                <c:pt idx="46">
                  <c:v>11/02/2021</c:v>
                </c:pt>
                <c:pt idx="47">
                  <c:v>12/02/2021</c:v>
                </c:pt>
                <c:pt idx="48">
                  <c:v>13/02/2021</c:v>
                </c:pt>
                <c:pt idx="49">
                  <c:v>14/02/2021</c:v>
                </c:pt>
                <c:pt idx="50">
                  <c:v>15/02/2021</c:v>
                </c:pt>
                <c:pt idx="51">
                  <c:v>16/02/2021</c:v>
                </c:pt>
                <c:pt idx="52">
                  <c:v>17/02/2021</c:v>
                </c:pt>
                <c:pt idx="53">
                  <c:v>18/02/2021</c:v>
                </c:pt>
                <c:pt idx="54">
                  <c:v>19/02/2021</c:v>
                </c:pt>
                <c:pt idx="55">
                  <c:v>20/02/2021</c:v>
                </c:pt>
                <c:pt idx="56">
                  <c:v>21/02/2021</c:v>
                </c:pt>
                <c:pt idx="57">
                  <c:v>22/02/2021</c:v>
                </c:pt>
                <c:pt idx="58">
                  <c:v>23/02/2021</c:v>
                </c:pt>
                <c:pt idx="59">
                  <c:v>24/02/2021</c:v>
                </c:pt>
                <c:pt idx="60">
                  <c:v>25/02/2021</c:v>
                </c:pt>
                <c:pt idx="61">
                  <c:v>26/02/2021</c:v>
                </c:pt>
                <c:pt idx="62">
                  <c:v>27/02/2021</c:v>
                </c:pt>
                <c:pt idx="63">
                  <c:v>28/02/2021</c:v>
                </c:pt>
                <c:pt idx="64">
                  <c:v>01/03/2021</c:v>
                </c:pt>
                <c:pt idx="65">
                  <c:v>02/03/2021</c:v>
                </c:pt>
                <c:pt idx="66">
                  <c:v>03/03/2021</c:v>
                </c:pt>
                <c:pt idx="67">
                  <c:v>04/03/2021</c:v>
                </c:pt>
                <c:pt idx="68">
                  <c:v>05/03/2021</c:v>
                </c:pt>
                <c:pt idx="69">
                  <c:v>06/03/2021</c:v>
                </c:pt>
                <c:pt idx="70">
                  <c:v>07/03/2021</c:v>
                </c:pt>
                <c:pt idx="71">
                  <c:v>08/03/2021</c:v>
                </c:pt>
                <c:pt idx="72">
                  <c:v>09/03/2021</c:v>
                </c:pt>
                <c:pt idx="73">
                  <c:v>10/03/2021</c:v>
                </c:pt>
                <c:pt idx="74">
                  <c:v>11/03/21</c:v>
                </c:pt>
                <c:pt idx="75">
                  <c:v>12/03/21</c:v>
                </c:pt>
                <c:pt idx="76">
                  <c:v>13/03/21</c:v>
                </c:pt>
                <c:pt idx="77">
                  <c:v>14/03/2021</c:v>
                </c:pt>
                <c:pt idx="78">
                  <c:v>15/03/2021</c:v>
                </c:pt>
                <c:pt idx="79">
                  <c:v>16/03/2021</c:v>
                </c:pt>
                <c:pt idx="80">
                  <c:v>17/03/2021</c:v>
                </c:pt>
              </c:strCache>
            </c:strRef>
          </c:cat>
          <c:val>
            <c:numRef>
              <c:f>Foglio1!$B$2:$CD$2</c:f>
              <c:numCache>
                <c:formatCode>0.00</c:formatCode>
                <c:ptCount val="81"/>
                <c:pt idx="0">
                  <c:v>0.93404797160494168</c:v>
                </c:pt>
                <c:pt idx="1">
                  <c:v>1.0164639690994954</c:v>
                </c:pt>
                <c:pt idx="2">
                  <c:v>1.0988799665940492</c:v>
                </c:pt>
                <c:pt idx="3">
                  <c:v>1.0439359682643465</c:v>
                </c:pt>
                <c:pt idx="4">
                  <c:v>1.0439359682643465</c:v>
                </c:pt>
                <c:pt idx="5">
                  <c:v>0.82415997494553672</c:v>
                </c:pt>
                <c:pt idx="6">
                  <c:v>0.98899196993464422</c:v>
                </c:pt>
                <c:pt idx="7">
                  <c:v>0.93404797160494168</c:v>
                </c:pt>
                <c:pt idx="8">
                  <c:v>0.93404797160494168</c:v>
                </c:pt>
                <c:pt idx="9">
                  <c:v>0.9615199707697929</c:v>
                </c:pt>
                <c:pt idx="10">
                  <c:v>1.0714079674291979</c:v>
                </c:pt>
                <c:pt idx="11">
                  <c:v>0.90657597244009047</c:v>
                </c:pt>
                <c:pt idx="12">
                  <c:v>0.87910397327523915</c:v>
                </c:pt>
                <c:pt idx="13">
                  <c:v>0.9615199707697929</c:v>
                </c:pt>
                <c:pt idx="14">
                  <c:v>1.0439359682643465</c:v>
                </c:pt>
                <c:pt idx="15">
                  <c:v>1.0164639690994954</c:v>
                </c:pt>
                <c:pt idx="16">
                  <c:v>1.0714079674291979</c:v>
                </c:pt>
                <c:pt idx="17">
                  <c:v>1.0164639690994954</c:v>
                </c:pt>
                <c:pt idx="18">
                  <c:v>1.1263519657589001</c:v>
                </c:pt>
                <c:pt idx="19">
                  <c:v>1.1263519657589001</c:v>
                </c:pt>
                <c:pt idx="20">
                  <c:v>1.2087679632534538</c:v>
                </c:pt>
                <c:pt idx="21">
                  <c:v>1.1812959640886027</c:v>
                </c:pt>
                <c:pt idx="22">
                  <c:v>1.1812959640886027</c:v>
                </c:pt>
                <c:pt idx="23">
                  <c:v>1.0714079674291979</c:v>
                </c:pt>
                <c:pt idx="24">
                  <c:v>1.0164639690994954</c:v>
                </c:pt>
                <c:pt idx="25">
                  <c:v>0.93404797160494168</c:v>
                </c:pt>
                <c:pt idx="26">
                  <c:v>0.90657597244009047</c:v>
                </c:pt>
                <c:pt idx="27">
                  <c:v>0.85163197411038805</c:v>
                </c:pt>
                <c:pt idx="28">
                  <c:v>1.0164639690994954</c:v>
                </c:pt>
                <c:pt idx="29">
                  <c:v>0.98899196993464422</c:v>
                </c:pt>
                <c:pt idx="30">
                  <c:v>0.98899196993464422</c:v>
                </c:pt>
                <c:pt idx="31">
                  <c:v>1.1538239649237514</c:v>
                </c:pt>
                <c:pt idx="32">
                  <c:v>1.4285439565722637</c:v>
                </c:pt>
                <c:pt idx="33">
                  <c:v>1.6483199498910734</c:v>
                </c:pt>
                <c:pt idx="34">
                  <c:v>1.7032639482207761</c:v>
                </c:pt>
                <c:pt idx="35">
                  <c:v>1.7856799457153298</c:v>
                </c:pt>
                <c:pt idx="36">
                  <c:v>1.8955679423747347</c:v>
                </c:pt>
                <c:pt idx="37">
                  <c:v>1.9230399415395858</c:v>
                </c:pt>
                <c:pt idx="38">
                  <c:v>1.9779839398692884</c:v>
                </c:pt>
                <c:pt idx="39">
                  <c:v>2.3900639273420565</c:v>
                </c:pt>
                <c:pt idx="40">
                  <c:v>2.2527039315178001</c:v>
                </c:pt>
                <c:pt idx="41">
                  <c:v>2.1977599331880984</c:v>
                </c:pt>
                <c:pt idx="42">
                  <c:v>2.1153439356935446</c:v>
                </c:pt>
                <c:pt idx="43">
                  <c:v>2.1702879340232468</c:v>
                </c:pt>
                <c:pt idx="44">
                  <c:v>2.3625919281772054</c:v>
                </c:pt>
                <c:pt idx="45">
                  <c:v>2.3351199290123539</c:v>
                </c:pt>
                <c:pt idx="46">
                  <c:v>1.8955679423747347</c:v>
                </c:pt>
                <c:pt idx="47">
                  <c:v>2.0329279381989909</c:v>
                </c:pt>
                <c:pt idx="48">
                  <c:v>2.0054559390341393</c:v>
                </c:pt>
                <c:pt idx="49">
                  <c:v>2.0329279381989909</c:v>
                </c:pt>
                <c:pt idx="50">
                  <c:v>1.9230399415395858</c:v>
                </c:pt>
                <c:pt idx="51">
                  <c:v>1.9779839398692884</c:v>
                </c:pt>
                <c:pt idx="52">
                  <c:v>1.8680959432098834</c:v>
                </c:pt>
                <c:pt idx="53">
                  <c:v>1.7307359473856272</c:v>
                </c:pt>
                <c:pt idx="54">
                  <c:v>1.5384319532316688</c:v>
                </c:pt>
                <c:pt idx="55">
                  <c:v>1.6757919490559245</c:v>
                </c:pt>
                <c:pt idx="56">
                  <c:v>1.8131519448801809</c:v>
                </c:pt>
                <c:pt idx="57">
                  <c:v>1.7856799457153298</c:v>
                </c:pt>
                <c:pt idx="58">
                  <c:v>1.7856799457153298</c:v>
                </c:pt>
                <c:pt idx="59">
                  <c:v>1.8680959432098834</c:v>
                </c:pt>
                <c:pt idx="60">
                  <c:v>2.1702879340232468</c:v>
                </c:pt>
                <c:pt idx="61">
                  <c:v>2.225231932352949</c:v>
                </c:pt>
                <c:pt idx="62">
                  <c:v>2.0878719365286931</c:v>
                </c:pt>
                <c:pt idx="63">
                  <c:v>2.0329279381989909</c:v>
                </c:pt>
                <c:pt idx="64">
                  <c:v>2.0878719365286931</c:v>
                </c:pt>
                <c:pt idx="65">
                  <c:v>2.0329279381989909</c:v>
                </c:pt>
                <c:pt idx="66">
                  <c:v>2.060399937363842</c:v>
                </c:pt>
                <c:pt idx="67">
                  <c:v>2.0054559390341393</c:v>
                </c:pt>
                <c:pt idx="68">
                  <c:v>2.0878719365286931</c:v>
                </c:pt>
                <c:pt idx="69">
                  <c:v>2.0054559390341393</c:v>
                </c:pt>
                <c:pt idx="70">
                  <c:v>1.9779839398692884</c:v>
                </c:pt>
                <c:pt idx="71">
                  <c:v>2.0054559390341393</c:v>
                </c:pt>
                <c:pt idx="72">
                  <c:v>1.8955679423747347</c:v>
                </c:pt>
                <c:pt idx="73">
                  <c:v>1.9230399415395858</c:v>
                </c:pt>
                <c:pt idx="74">
                  <c:v>1.7307359473856272</c:v>
                </c:pt>
                <c:pt idx="75">
                  <c:v>1.7582079465504783</c:v>
                </c:pt>
                <c:pt idx="76">
                  <c:v>1.9779839398692884</c:v>
                </c:pt>
                <c:pt idx="77">
                  <c:v>1.9505119407044371</c:v>
                </c:pt>
                <c:pt idx="78">
                  <c:v>1.8680959432098834</c:v>
                </c:pt>
                <c:pt idx="79">
                  <c:v>2.0329279381989909</c:v>
                </c:pt>
                <c:pt idx="80">
                  <c:v>2.0329279381989909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F0-4F6E-A41E-9712A3303D5B}"/>
            </c:ext>
          </c:extLst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6-12</c:v>
                </c:pt>
              </c:strCache>
            </c:strRef>
          </c:tx>
          <c:spPr>
            <a:ln w="12700" cap="rnd">
              <a:solidFill>
                <a:schemeClr val="bg1">
                  <a:lumMod val="8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Foglio1!$B$1:$CD$1</c:f>
              <c:strCache>
                <c:ptCount val="81"/>
                <c:pt idx="0">
                  <c:v>27/12/2020</c:v>
                </c:pt>
                <c:pt idx="1">
                  <c:v>28/12/2020</c:v>
                </c:pt>
                <c:pt idx="2">
                  <c:v>29/12/2020</c:v>
                </c:pt>
                <c:pt idx="3">
                  <c:v>30/12/2020</c:v>
                </c:pt>
                <c:pt idx="4">
                  <c:v>31/12/2020</c:v>
                </c:pt>
                <c:pt idx="5">
                  <c:v>01/01/2021</c:v>
                </c:pt>
                <c:pt idx="6">
                  <c:v>02/01/2021</c:v>
                </c:pt>
                <c:pt idx="7">
                  <c:v>03/01/2021</c:v>
                </c:pt>
                <c:pt idx="8">
                  <c:v>04/01/2021</c:v>
                </c:pt>
                <c:pt idx="9">
                  <c:v>05/01/2021</c:v>
                </c:pt>
                <c:pt idx="10">
                  <c:v>06/01/2021</c:v>
                </c:pt>
                <c:pt idx="11">
                  <c:v>07/01/2021</c:v>
                </c:pt>
                <c:pt idx="12">
                  <c:v>08/01/2021</c:v>
                </c:pt>
                <c:pt idx="13">
                  <c:v>09/01/2021</c:v>
                </c:pt>
                <c:pt idx="14">
                  <c:v>10/01/2021</c:v>
                </c:pt>
                <c:pt idx="15">
                  <c:v>11/01/2021</c:v>
                </c:pt>
                <c:pt idx="16">
                  <c:v>12/01/2021</c:v>
                </c:pt>
                <c:pt idx="17">
                  <c:v>13/01/2021</c:v>
                </c:pt>
                <c:pt idx="18">
                  <c:v>14/01/2021</c:v>
                </c:pt>
                <c:pt idx="19">
                  <c:v>15/01/2021</c:v>
                </c:pt>
                <c:pt idx="20">
                  <c:v>16/01/2021</c:v>
                </c:pt>
                <c:pt idx="21">
                  <c:v>17/01/2021</c:v>
                </c:pt>
                <c:pt idx="22">
                  <c:v>18/01/2021</c:v>
                </c:pt>
                <c:pt idx="23">
                  <c:v>19/01/2021</c:v>
                </c:pt>
                <c:pt idx="24">
                  <c:v>20/01/2021</c:v>
                </c:pt>
                <c:pt idx="25">
                  <c:v>21/01/2021</c:v>
                </c:pt>
                <c:pt idx="26">
                  <c:v>22/01/2021</c:v>
                </c:pt>
                <c:pt idx="27">
                  <c:v>23/01/2021</c:v>
                </c:pt>
                <c:pt idx="28">
                  <c:v>24/01/2021</c:v>
                </c:pt>
                <c:pt idx="29">
                  <c:v>25/01/2021</c:v>
                </c:pt>
                <c:pt idx="30">
                  <c:v>26/01/2021</c:v>
                </c:pt>
                <c:pt idx="31">
                  <c:v>27/01/2021</c:v>
                </c:pt>
                <c:pt idx="32">
                  <c:v>28/01/2021</c:v>
                </c:pt>
                <c:pt idx="33">
                  <c:v>29/01/2021</c:v>
                </c:pt>
                <c:pt idx="34">
                  <c:v>30/01/2021</c:v>
                </c:pt>
                <c:pt idx="35">
                  <c:v>31/01/2021</c:v>
                </c:pt>
                <c:pt idx="36">
                  <c:v>01/02/2021</c:v>
                </c:pt>
                <c:pt idx="37">
                  <c:v>02/02/2021</c:v>
                </c:pt>
                <c:pt idx="38">
                  <c:v>03/02/2021</c:v>
                </c:pt>
                <c:pt idx="39">
                  <c:v>04/02/2021</c:v>
                </c:pt>
                <c:pt idx="40">
                  <c:v>05/02/2021</c:v>
                </c:pt>
                <c:pt idx="41">
                  <c:v>06/02/2021</c:v>
                </c:pt>
                <c:pt idx="42">
                  <c:v>07/02/2021</c:v>
                </c:pt>
                <c:pt idx="43">
                  <c:v>08/02/2021</c:v>
                </c:pt>
                <c:pt idx="44">
                  <c:v>09/02/2021</c:v>
                </c:pt>
                <c:pt idx="45">
                  <c:v>10/02/2021</c:v>
                </c:pt>
                <c:pt idx="46">
                  <c:v>11/02/2021</c:v>
                </c:pt>
                <c:pt idx="47">
                  <c:v>12/02/2021</c:v>
                </c:pt>
                <c:pt idx="48">
                  <c:v>13/02/2021</c:v>
                </c:pt>
                <c:pt idx="49">
                  <c:v>14/02/2021</c:v>
                </c:pt>
                <c:pt idx="50">
                  <c:v>15/02/2021</c:v>
                </c:pt>
                <c:pt idx="51">
                  <c:v>16/02/2021</c:v>
                </c:pt>
                <c:pt idx="52">
                  <c:v>17/02/2021</c:v>
                </c:pt>
                <c:pt idx="53">
                  <c:v>18/02/2021</c:v>
                </c:pt>
                <c:pt idx="54">
                  <c:v>19/02/2021</c:v>
                </c:pt>
                <c:pt idx="55">
                  <c:v>20/02/2021</c:v>
                </c:pt>
                <c:pt idx="56">
                  <c:v>21/02/2021</c:v>
                </c:pt>
                <c:pt idx="57">
                  <c:v>22/02/2021</c:v>
                </c:pt>
                <c:pt idx="58">
                  <c:v>23/02/2021</c:v>
                </c:pt>
                <c:pt idx="59">
                  <c:v>24/02/2021</c:v>
                </c:pt>
                <c:pt idx="60">
                  <c:v>25/02/2021</c:v>
                </c:pt>
                <c:pt idx="61">
                  <c:v>26/02/2021</c:v>
                </c:pt>
                <c:pt idx="62">
                  <c:v>27/02/2021</c:v>
                </c:pt>
                <c:pt idx="63">
                  <c:v>28/02/2021</c:v>
                </c:pt>
                <c:pt idx="64">
                  <c:v>01/03/2021</c:v>
                </c:pt>
                <c:pt idx="65">
                  <c:v>02/03/2021</c:v>
                </c:pt>
                <c:pt idx="66">
                  <c:v>03/03/2021</c:v>
                </c:pt>
                <c:pt idx="67">
                  <c:v>04/03/2021</c:v>
                </c:pt>
                <c:pt idx="68">
                  <c:v>05/03/2021</c:v>
                </c:pt>
                <c:pt idx="69">
                  <c:v>06/03/2021</c:v>
                </c:pt>
                <c:pt idx="70">
                  <c:v>07/03/2021</c:v>
                </c:pt>
                <c:pt idx="71">
                  <c:v>08/03/2021</c:v>
                </c:pt>
                <c:pt idx="72">
                  <c:v>09/03/2021</c:v>
                </c:pt>
                <c:pt idx="73">
                  <c:v>10/03/2021</c:v>
                </c:pt>
                <c:pt idx="74">
                  <c:v>11/03/21</c:v>
                </c:pt>
                <c:pt idx="75">
                  <c:v>12/03/21</c:v>
                </c:pt>
                <c:pt idx="76">
                  <c:v>13/03/21</c:v>
                </c:pt>
                <c:pt idx="77">
                  <c:v>14/03/2021</c:v>
                </c:pt>
                <c:pt idx="78">
                  <c:v>15/03/2021</c:v>
                </c:pt>
                <c:pt idx="79">
                  <c:v>16/03/2021</c:v>
                </c:pt>
                <c:pt idx="80">
                  <c:v>17/03/2021</c:v>
                </c:pt>
              </c:strCache>
            </c:strRef>
          </c:cat>
          <c:val>
            <c:numRef>
              <c:f>Foglio1!$B$3:$CD$3</c:f>
              <c:numCache>
                <c:formatCode>0.00</c:formatCode>
                <c:ptCount val="81"/>
                <c:pt idx="0">
                  <c:v>0.87357637027305257</c:v>
                </c:pt>
                <c:pt idx="1">
                  <c:v>0.87357637027305257</c:v>
                </c:pt>
                <c:pt idx="2">
                  <c:v>0.85644742183632605</c:v>
                </c:pt>
                <c:pt idx="3">
                  <c:v>0.92496321558323213</c:v>
                </c:pt>
                <c:pt idx="4">
                  <c:v>0.87357637027305257</c:v>
                </c:pt>
                <c:pt idx="5">
                  <c:v>0.71941583434251388</c:v>
                </c:pt>
                <c:pt idx="6">
                  <c:v>0.83931847339959953</c:v>
                </c:pt>
                <c:pt idx="7">
                  <c:v>0.92496321558323213</c:v>
                </c:pt>
                <c:pt idx="8">
                  <c:v>0.97635006089341159</c:v>
                </c:pt>
                <c:pt idx="9">
                  <c:v>0.99347900933013833</c:v>
                </c:pt>
                <c:pt idx="10">
                  <c:v>1.1305105968239504</c:v>
                </c:pt>
                <c:pt idx="11">
                  <c:v>1.0277369062035913</c:v>
                </c:pt>
                <c:pt idx="12">
                  <c:v>1.1476395452606769</c:v>
                </c:pt>
                <c:pt idx="13">
                  <c:v>1.3874448233748482</c:v>
                </c:pt>
                <c:pt idx="14">
                  <c:v>1.4559606171217541</c:v>
                </c:pt>
                <c:pt idx="15">
                  <c:v>1.3874448233748482</c:v>
                </c:pt>
                <c:pt idx="16">
                  <c:v>1.3360579780646684</c:v>
                </c:pt>
                <c:pt idx="17">
                  <c:v>1.1990263905708565</c:v>
                </c:pt>
                <c:pt idx="18">
                  <c:v>1.3189290296279421</c:v>
                </c:pt>
                <c:pt idx="19">
                  <c:v>1.3531869265013952</c:v>
                </c:pt>
                <c:pt idx="20">
                  <c:v>1.250413235881036</c:v>
                </c:pt>
                <c:pt idx="21">
                  <c:v>1.3018000811912156</c:v>
                </c:pt>
                <c:pt idx="22">
                  <c:v>1.3189290296279421</c:v>
                </c:pt>
                <c:pt idx="23">
                  <c:v>1.4388316686850278</c:v>
                </c:pt>
                <c:pt idx="24">
                  <c:v>1.4388316686850278</c:v>
                </c:pt>
                <c:pt idx="25">
                  <c:v>1.5929922046155665</c:v>
                </c:pt>
                <c:pt idx="26">
                  <c:v>1.6957658952359254</c:v>
                </c:pt>
                <c:pt idx="27">
                  <c:v>1.6786369467991991</c:v>
                </c:pt>
                <c:pt idx="28">
                  <c:v>1.6272501014890195</c:v>
                </c:pt>
                <c:pt idx="29">
                  <c:v>1.5929922046155665</c:v>
                </c:pt>
                <c:pt idx="30">
                  <c:v>1.5758632561788397</c:v>
                </c:pt>
                <c:pt idx="31">
                  <c:v>1.7300237921093786</c:v>
                </c:pt>
                <c:pt idx="32">
                  <c:v>1.7471527405461051</c:v>
                </c:pt>
                <c:pt idx="33">
                  <c:v>1.8499264311664643</c:v>
                </c:pt>
                <c:pt idx="34">
                  <c:v>1.8499264311664643</c:v>
                </c:pt>
                <c:pt idx="35">
                  <c:v>1.9355711733500967</c:v>
                </c:pt>
                <c:pt idx="36">
                  <c:v>2.004086967097003</c:v>
                </c:pt>
                <c:pt idx="37">
                  <c:v>2.0554738124071825</c:v>
                </c:pt>
                <c:pt idx="38">
                  <c:v>2.004086967097003</c:v>
                </c:pt>
                <c:pt idx="39">
                  <c:v>2.2267632967744477</c:v>
                </c:pt>
                <c:pt idx="40">
                  <c:v>2.1582475030275416</c:v>
                </c:pt>
                <c:pt idx="41">
                  <c:v>2.1925053999009942</c:v>
                </c:pt>
                <c:pt idx="42">
                  <c:v>2.3809238327049864</c:v>
                </c:pt>
                <c:pt idx="43">
                  <c:v>2.4836975233253455</c:v>
                </c:pt>
                <c:pt idx="44">
                  <c:v>2.466568574888619</c:v>
                </c:pt>
                <c:pt idx="45">
                  <c:v>2.5350843686355251</c:v>
                </c:pt>
                <c:pt idx="46">
                  <c:v>2.2610211936479008</c:v>
                </c:pt>
                <c:pt idx="47">
                  <c:v>2.1925053999009942</c:v>
                </c:pt>
                <c:pt idx="48">
                  <c:v>2.3466659358315334</c:v>
                </c:pt>
                <c:pt idx="49">
                  <c:v>2.1411185545908151</c:v>
                </c:pt>
                <c:pt idx="50">
                  <c:v>2.0897317092806351</c:v>
                </c:pt>
                <c:pt idx="51">
                  <c:v>2.1239896061540886</c:v>
                </c:pt>
                <c:pt idx="52">
                  <c:v>2.1753764514642682</c:v>
                </c:pt>
                <c:pt idx="53">
                  <c:v>2.1582475030275416</c:v>
                </c:pt>
                <c:pt idx="54">
                  <c:v>2.0554738124071825</c:v>
                </c:pt>
                <c:pt idx="55">
                  <c:v>1.8841843280399171</c:v>
                </c:pt>
                <c:pt idx="56">
                  <c:v>1.9013132764766438</c:v>
                </c:pt>
                <c:pt idx="57">
                  <c:v>1.7814106374195582</c:v>
                </c:pt>
                <c:pt idx="58">
                  <c:v>1.9527001217868232</c:v>
                </c:pt>
                <c:pt idx="59">
                  <c:v>1.9184422249133704</c:v>
                </c:pt>
                <c:pt idx="60">
                  <c:v>2.1411185545908151</c:v>
                </c:pt>
                <c:pt idx="61">
                  <c:v>2.2438922452111743</c:v>
                </c:pt>
                <c:pt idx="62">
                  <c:v>2.2781501420846273</c:v>
                </c:pt>
                <c:pt idx="63">
                  <c:v>2.2781501420846273</c:v>
                </c:pt>
                <c:pt idx="64">
                  <c:v>2.3809238327049864</c:v>
                </c:pt>
                <c:pt idx="65">
                  <c:v>2.3809238327049864</c:v>
                </c:pt>
                <c:pt idx="66">
                  <c:v>2.6378580592558842</c:v>
                </c:pt>
                <c:pt idx="67">
                  <c:v>2.5522133170722512</c:v>
                </c:pt>
                <c:pt idx="68">
                  <c:v>2.5693422655089777</c:v>
                </c:pt>
                <c:pt idx="69">
                  <c:v>2.7063738530027903</c:v>
                </c:pt>
                <c:pt idx="70">
                  <c:v>2.7235028014395168</c:v>
                </c:pt>
                <c:pt idx="71">
                  <c:v>2.7063738530027903</c:v>
                </c:pt>
                <c:pt idx="72">
                  <c:v>2.6207291108191577</c:v>
                </c:pt>
                <c:pt idx="73">
                  <c:v>2.3980527811417129</c:v>
                </c:pt>
                <c:pt idx="74">
                  <c:v>2.2610211936479008</c:v>
                </c:pt>
                <c:pt idx="75">
                  <c:v>2.2781501420846273</c:v>
                </c:pt>
                <c:pt idx="76">
                  <c:v>2.2267632967744477</c:v>
                </c:pt>
                <c:pt idx="77">
                  <c:v>2.1925053999009942</c:v>
                </c:pt>
                <c:pt idx="78">
                  <c:v>2.1411185545908151</c:v>
                </c:pt>
                <c:pt idx="79">
                  <c:v>2.1925053999009942</c:v>
                </c:pt>
                <c:pt idx="80">
                  <c:v>2.1411185545908151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F0-4F6E-A41E-9712A3303D5B}"/>
            </c:ext>
          </c:extLst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13-19</c:v>
                </c:pt>
              </c:strCache>
            </c:strRef>
          </c:tx>
          <c:spPr>
            <a:ln w="12700" cap="rnd">
              <a:solidFill>
                <a:schemeClr val="bg1">
                  <a:lumMod val="8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Foglio1!$B$1:$CD$1</c:f>
              <c:strCache>
                <c:ptCount val="81"/>
                <c:pt idx="0">
                  <c:v>27/12/2020</c:v>
                </c:pt>
                <c:pt idx="1">
                  <c:v>28/12/2020</c:v>
                </c:pt>
                <c:pt idx="2">
                  <c:v>29/12/2020</c:v>
                </c:pt>
                <c:pt idx="3">
                  <c:v>30/12/2020</c:v>
                </c:pt>
                <c:pt idx="4">
                  <c:v>31/12/2020</c:v>
                </c:pt>
                <c:pt idx="5">
                  <c:v>01/01/2021</c:v>
                </c:pt>
                <c:pt idx="6">
                  <c:v>02/01/2021</c:v>
                </c:pt>
                <c:pt idx="7">
                  <c:v>03/01/2021</c:v>
                </c:pt>
                <c:pt idx="8">
                  <c:v>04/01/2021</c:v>
                </c:pt>
                <c:pt idx="9">
                  <c:v>05/01/2021</c:v>
                </c:pt>
                <c:pt idx="10">
                  <c:v>06/01/2021</c:v>
                </c:pt>
                <c:pt idx="11">
                  <c:v>07/01/2021</c:v>
                </c:pt>
                <c:pt idx="12">
                  <c:v>08/01/2021</c:v>
                </c:pt>
                <c:pt idx="13">
                  <c:v>09/01/2021</c:v>
                </c:pt>
                <c:pt idx="14">
                  <c:v>10/01/2021</c:v>
                </c:pt>
                <c:pt idx="15">
                  <c:v>11/01/2021</c:v>
                </c:pt>
                <c:pt idx="16">
                  <c:v>12/01/2021</c:v>
                </c:pt>
                <c:pt idx="17">
                  <c:v>13/01/2021</c:v>
                </c:pt>
                <c:pt idx="18">
                  <c:v>14/01/2021</c:v>
                </c:pt>
                <c:pt idx="19">
                  <c:v>15/01/2021</c:v>
                </c:pt>
                <c:pt idx="20">
                  <c:v>16/01/2021</c:v>
                </c:pt>
                <c:pt idx="21">
                  <c:v>17/01/2021</c:v>
                </c:pt>
                <c:pt idx="22">
                  <c:v>18/01/2021</c:v>
                </c:pt>
                <c:pt idx="23">
                  <c:v>19/01/2021</c:v>
                </c:pt>
                <c:pt idx="24">
                  <c:v>20/01/2021</c:v>
                </c:pt>
                <c:pt idx="25">
                  <c:v>21/01/2021</c:v>
                </c:pt>
                <c:pt idx="26">
                  <c:v>22/01/2021</c:v>
                </c:pt>
                <c:pt idx="27">
                  <c:v>23/01/2021</c:v>
                </c:pt>
                <c:pt idx="28">
                  <c:v>24/01/2021</c:v>
                </c:pt>
                <c:pt idx="29">
                  <c:v>25/01/2021</c:v>
                </c:pt>
                <c:pt idx="30">
                  <c:v>26/01/2021</c:v>
                </c:pt>
                <c:pt idx="31">
                  <c:v>27/01/2021</c:v>
                </c:pt>
                <c:pt idx="32">
                  <c:v>28/01/2021</c:v>
                </c:pt>
                <c:pt idx="33">
                  <c:v>29/01/2021</c:v>
                </c:pt>
                <c:pt idx="34">
                  <c:v>30/01/2021</c:v>
                </c:pt>
                <c:pt idx="35">
                  <c:v>31/01/2021</c:v>
                </c:pt>
                <c:pt idx="36">
                  <c:v>01/02/2021</c:v>
                </c:pt>
                <c:pt idx="37">
                  <c:v>02/02/2021</c:v>
                </c:pt>
                <c:pt idx="38">
                  <c:v>03/02/2021</c:v>
                </c:pt>
                <c:pt idx="39">
                  <c:v>04/02/2021</c:v>
                </c:pt>
                <c:pt idx="40">
                  <c:v>05/02/2021</c:v>
                </c:pt>
                <c:pt idx="41">
                  <c:v>06/02/2021</c:v>
                </c:pt>
                <c:pt idx="42">
                  <c:v>07/02/2021</c:v>
                </c:pt>
                <c:pt idx="43">
                  <c:v>08/02/2021</c:v>
                </c:pt>
                <c:pt idx="44">
                  <c:v>09/02/2021</c:v>
                </c:pt>
                <c:pt idx="45">
                  <c:v>10/02/2021</c:v>
                </c:pt>
                <c:pt idx="46">
                  <c:v>11/02/2021</c:v>
                </c:pt>
                <c:pt idx="47">
                  <c:v>12/02/2021</c:v>
                </c:pt>
                <c:pt idx="48">
                  <c:v>13/02/2021</c:v>
                </c:pt>
                <c:pt idx="49">
                  <c:v>14/02/2021</c:v>
                </c:pt>
                <c:pt idx="50">
                  <c:v>15/02/2021</c:v>
                </c:pt>
                <c:pt idx="51">
                  <c:v>16/02/2021</c:v>
                </c:pt>
                <c:pt idx="52">
                  <c:v>17/02/2021</c:v>
                </c:pt>
                <c:pt idx="53">
                  <c:v>18/02/2021</c:v>
                </c:pt>
                <c:pt idx="54">
                  <c:v>19/02/2021</c:v>
                </c:pt>
                <c:pt idx="55">
                  <c:v>20/02/2021</c:v>
                </c:pt>
                <c:pt idx="56">
                  <c:v>21/02/2021</c:v>
                </c:pt>
                <c:pt idx="57">
                  <c:v>22/02/2021</c:v>
                </c:pt>
                <c:pt idx="58">
                  <c:v>23/02/2021</c:v>
                </c:pt>
                <c:pt idx="59">
                  <c:v>24/02/2021</c:v>
                </c:pt>
                <c:pt idx="60">
                  <c:v>25/02/2021</c:v>
                </c:pt>
                <c:pt idx="61">
                  <c:v>26/02/2021</c:v>
                </c:pt>
                <c:pt idx="62">
                  <c:v>27/02/2021</c:v>
                </c:pt>
                <c:pt idx="63">
                  <c:v>28/02/2021</c:v>
                </c:pt>
                <c:pt idx="64">
                  <c:v>01/03/2021</c:v>
                </c:pt>
                <c:pt idx="65">
                  <c:v>02/03/2021</c:v>
                </c:pt>
                <c:pt idx="66">
                  <c:v>03/03/2021</c:v>
                </c:pt>
                <c:pt idx="67">
                  <c:v>04/03/2021</c:v>
                </c:pt>
                <c:pt idx="68">
                  <c:v>05/03/2021</c:v>
                </c:pt>
                <c:pt idx="69">
                  <c:v>06/03/2021</c:v>
                </c:pt>
                <c:pt idx="70">
                  <c:v>07/03/2021</c:v>
                </c:pt>
                <c:pt idx="71">
                  <c:v>08/03/2021</c:v>
                </c:pt>
                <c:pt idx="72">
                  <c:v>09/03/2021</c:v>
                </c:pt>
                <c:pt idx="73">
                  <c:v>10/03/2021</c:v>
                </c:pt>
                <c:pt idx="74">
                  <c:v>11/03/21</c:v>
                </c:pt>
                <c:pt idx="75">
                  <c:v>12/03/21</c:v>
                </c:pt>
                <c:pt idx="76">
                  <c:v>13/03/21</c:v>
                </c:pt>
                <c:pt idx="77">
                  <c:v>14/03/2021</c:v>
                </c:pt>
                <c:pt idx="78">
                  <c:v>15/03/2021</c:v>
                </c:pt>
                <c:pt idx="79">
                  <c:v>16/03/2021</c:v>
                </c:pt>
                <c:pt idx="80">
                  <c:v>17/03/2021</c:v>
                </c:pt>
              </c:strCache>
            </c:strRef>
          </c:cat>
          <c:val>
            <c:numRef>
              <c:f>Foglio1!$B$4:$CD$4</c:f>
              <c:numCache>
                <c:formatCode>0.00</c:formatCode>
                <c:ptCount val="81"/>
                <c:pt idx="0">
                  <c:v>1.2719470488443567</c:v>
                </c:pt>
                <c:pt idx="1">
                  <c:v>1.3514437393971288</c:v>
                </c:pt>
                <c:pt idx="2">
                  <c:v>1.399141753728792</c:v>
                </c:pt>
                <c:pt idx="3">
                  <c:v>1.4150410918393466</c:v>
                </c:pt>
                <c:pt idx="4">
                  <c:v>1.46273910617101</c:v>
                </c:pt>
                <c:pt idx="5">
                  <c:v>1.3832424156182379</c:v>
                </c:pt>
                <c:pt idx="6">
                  <c:v>1.6535311634976635</c:v>
                </c:pt>
                <c:pt idx="7">
                  <c:v>1.7171285159398815</c:v>
                </c:pt>
                <c:pt idx="8">
                  <c:v>1.669430501608218</c:v>
                </c:pt>
                <c:pt idx="9">
                  <c:v>1.7489271921609904</c:v>
                </c:pt>
                <c:pt idx="10">
                  <c:v>1.8125245446032079</c:v>
                </c:pt>
                <c:pt idx="11">
                  <c:v>1.7171285159398815</c:v>
                </c:pt>
                <c:pt idx="12">
                  <c:v>1.9079205732665347</c:v>
                </c:pt>
                <c:pt idx="13">
                  <c:v>2.0192159400404162</c:v>
                </c:pt>
                <c:pt idx="14">
                  <c:v>2.1941086592565155</c:v>
                </c:pt>
                <c:pt idx="15">
                  <c:v>2.289504687919842</c:v>
                </c:pt>
                <c:pt idx="16">
                  <c:v>2.1146119687037426</c:v>
                </c:pt>
                <c:pt idx="17">
                  <c:v>2.162309983035406</c:v>
                </c:pt>
                <c:pt idx="18">
                  <c:v>2.1782093211459608</c:v>
                </c:pt>
                <c:pt idx="19">
                  <c:v>1.9397192494876436</c:v>
                </c:pt>
                <c:pt idx="20">
                  <c:v>2.0669139543720796</c:v>
                </c:pt>
                <c:pt idx="21">
                  <c:v>1.8920212351559806</c:v>
                </c:pt>
                <c:pt idx="22">
                  <c:v>1.8761218970454261</c:v>
                </c:pt>
                <c:pt idx="23">
                  <c:v>2.0351152781509705</c:v>
                </c:pt>
                <c:pt idx="24">
                  <c:v>2.0033166019298614</c:v>
                </c:pt>
                <c:pt idx="25">
                  <c:v>1.8920212351559806</c:v>
                </c:pt>
                <c:pt idx="26">
                  <c:v>1.8920212351559806</c:v>
                </c:pt>
                <c:pt idx="27">
                  <c:v>1.6853298397187726</c:v>
                </c:pt>
                <c:pt idx="28">
                  <c:v>1.8920212351559806</c:v>
                </c:pt>
                <c:pt idx="29">
                  <c:v>1.7807258683820992</c:v>
                </c:pt>
                <c:pt idx="30">
                  <c:v>1.6853298397187726</c:v>
                </c:pt>
                <c:pt idx="31">
                  <c:v>1.669430501608218</c:v>
                </c:pt>
                <c:pt idx="32">
                  <c:v>1.9556185875981984</c:v>
                </c:pt>
                <c:pt idx="33">
                  <c:v>2.0828132924826339</c:v>
                </c:pt>
                <c:pt idx="34">
                  <c:v>1.9715179257087529</c:v>
                </c:pt>
                <c:pt idx="35">
                  <c:v>1.8125245446032079</c:v>
                </c:pt>
                <c:pt idx="36">
                  <c:v>1.8284238827137624</c:v>
                </c:pt>
                <c:pt idx="37">
                  <c:v>1.8125245446032079</c:v>
                </c:pt>
                <c:pt idx="38">
                  <c:v>1.669430501608218</c:v>
                </c:pt>
                <c:pt idx="39">
                  <c:v>1.6217324872765546</c:v>
                </c:pt>
                <c:pt idx="40">
                  <c:v>1.3832424156182379</c:v>
                </c:pt>
                <c:pt idx="41">
                  <c:v>1.4468397680604554</c:v>
                </c:pt>
                <c:pt idx="42">
                  <c:v>1.4786384442815648</c:v>
                </c:pt>
                <c:pt idx="43">
                  <c:v>1.4786384442815648</c:v>
                </c:pt>
                <c:pt idx="44">
                  <c:v>1.5263364586132278</c:v>
                </c:pt>
                <c:pt idx="45">
                  <c:v>1.6376318253871092</c:v>
                </c:pt>
                <c:pt idx="46">
                  <c:v>1.589933811055446</c:v>
                </c:pt>
                <c:pt idx="47">
                  <c:v>1.8920212351559806</c:v>
                </c:pt>
                <c:pt idx="48">
                  <c:v>1.8761218970454261</c:v>
                </c:pt>
                <c:pt idx="49">
                  <c:v>1.9079205732665347</c:v>
                </c:pt>
                <c:pt idx="50">
                  <c:v>1.8920212351559806</c:v>
                </c:pt>
                <c:pt idx="51">
                  <c:v>1.7966252064926538</c:v>
                </c:pt>
                <c:pt idx="52">
                  <c:v>2.0510146162615248</c:v>
                </c:pt>
                <c:pt idx="53">
                  <c:v>2.1782093211459608</c:v>
                </c:pt>
                <c:pt idx="54">
                  <c:v>2.1305113068142973</c:v>
                </c:pt>
                <c:pt idx="55">
                  <c:v>2.3531020403620597</c:v>
                </c:pt>
                <c:pt idx="56">
                  <c:v>2.4802967452464957</c:v>
                </c:pt>
                <c:pt idx="57">
                  <c:v>2.5279947595781587</c:v>
                </c:pt>
                <c:pt idx="58">
                  <c:v>2.8618808598998027</c:v>
                </c:pt>
                <c:pt idx="59">
                  <c:v>2.7028874787942576</c:v>
                </c:pt>
                <c:pt idx="60">
                  <c:v>2.877780198010357</c:v>
                </c:pt>
                <c:pt idx="61">
                  <c:v>2.9572768885631295</c:v>
                </c:pt>
                <c:pt idx="62">
                  <c:v>2.877780198010357</c:v>
                </c:pt>
                <c:pt idx="63">
                  <c:v>2.8618808598998027</c:v>
                </c:pt>
                <c:pt idx="64">
                  <c:v>2.9731762266736834</c:v>
                </c:pt>
                <c:pt idx="65">
                  <c:v>3.1480689458897824</c:v>
                </c:pt>
                <c:pt idx="66">
                  <c:v>3.3229616651058818</c:v>
                </c:pt>
                <c:pt idx="67">
                  <c:v>3.0685722553370103</c:v>
                </c:pt>
                <c:pt idx="68">
                  <c:v>3.1321696077792285</c:v>
                </c:pt>
                <c:pt idx="69">
                  <c:v>3.1162702696686737</c:v>
                </c:pt>
                <c:pt idx="70">
                  <c:v>3.3229616651058818</c:v>
                </c:pt>
                <c:pt idx="71">
                  <c:v>3.2911629888847731</c:v>
                </c:pt>
                <c:pt idx="72">
                  <c:v>2.92547821234202</c:v>
                </c:pt>
                <c:pt idx="73">
                  <c:v>2.9413775504525748</c:v>
                </c:pt>
                <c:pt idx="74">
                  <c:v>2.8936795361209109</c:v>
                </c:pt>
                <c:pt idx="75">
                  <c:v>2.9572768885631295</c:v>
                </c:pt>
                <c:pt idx="76">
                  <c:v>2.9413775504525748</c:v>
                </c:pt>
                <c:pt idx="77">
                  <c:v>2.8141828455681388</c:v>
                </c:pt>
                <c:pt idx="78">
                  <c:v>2.92547821234202</c:v>
                </c:pt>
                <c:pt idx="79">
                  <c:v>3.0526729172264555</c:v>
                </c:pt>
                <c:pt idx="80">
                  <c:v>2.8618808598998027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3F0-4F6E-A41E-9712A3303D5B}"/>
            </c:ext>
          </c:extLst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20-64</c:v>
                </c:pt>
              </c:strCache>
            </c:strRef>
          </c:tx>
          <c:spPr>
            <a:ln w="12700" cap="rnd">
              <a:solidFill>
                <a:schemeClr val="bg1">
                  <a:lumMod val="8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Foglio1!$B$1:$CD$1</c:f>
              <c:strCache>
                <c:ptCount val="81"/>
                <c:pt idx="0">
                  <c:v>27/12/2020</c:v>
                </c:pt>
                <c:pt idx="1">
                  <c:v>28/12/2020</c:v>
                </c:pt>
                <c:pt idx="2">
                  <c:v>29/12/2020</c:v>
                </c:pt>
                <c:pt idx="3">
                  <c:v>30/12/2020</c:v>
                </c:pt>
                <c:pt idx="4">
                  <c:v>31/12/2020</c:v>
                </c:pt>
                <c:pt idx="5">
                  <c:v>01/01/2021</c:v>
                </c:pt>
                <c:pt idx="6">
                  <c:v>02/01/2021</c:v>
                </c:pt>
                <c:pt idx="7">
                  <c:v>03/01/2021</c:v>
                </c:pt>
                <c:pt idx="8">
                  <c:v>04/01/2021</c:v>
                </c:pt>
                <c:pt idx="9">
                  <c:v>05/01/2021</c:v>
                </c:pt>
                <c:pt idx="10">
                  <c:v>06/01/2021</c:v>
                </c:pt>
                <c:pt idx="11">
                  <c:v>07/01/2021</c:v>
                </c:pt>
                <c:pt idx="12">
                  <c:v>08/01/2021</c:v>
                </c:pt>
                <c:pt idx="13">
                  <c:v>09/01/2021</c:v>
                </c:pt>
                <c:pt idx="14">
                  <c:v>10/01/2021</c:v>
                </c:pt>
                <c:pt idx="15">
                  <c:v>11/01/2021</c:v>
                </c:pt>
                <c:pt idx="16">
                  <c:v>12/01/2021</c:v>
                </c:pt>
                <c:pt idx="17">
                  <c:v>13/01/2021</c:v>
                </c:pt>
                <c:pt idx="18">
                  <c:v>14/01/2021</c:v>
                </c:pt>
                <c:pt idx="19">
                  <c:v>15/01/2021</c:v>
                </c:pt>
                <c:pt idx="20">
                  <c:v>16/01/2021</c:v>
                </c:pt>
                <c:pt idx="21">
                  <c:v>17/01/2021</c:v>
                </c:pt>
                <c:pt idx="22">
                  <c:v>18/01/2021</c:v>
                </c:pt>
                <c:pt idx="23">
                  <c:v>19/01/2021</c:v>
                </c:pt>
                <c:pt idx="24">
                  <c:v>20/01/2021</c:v>
                </c:pt>
                <c:pt idx="25">
                  <c:v>21/01/2021</c:v>
                </c:pt>
                <c:pt idx="26">
                  <c:v>22/01/2021</c:v>
                </c:pt>
                <c:pt idx="27">
                  <c:v>23/01/2021</c:v>
                </c:pt>
                <c:pt idx="28">
                  <c:v>24/01/2021</c:v>
                </c:pt>
                <c:pt idx="29">
                  <c:v>25/01/2021</c:v>
                </c:pt>
                <c:pt idx="30">
                  <c:v>26/01/2021</c:v>
                </c:pt>
                <c:pt idx="31">
                  <c:v>27/01/2021</c:v>
                </c:pt>
                <c:pt idx="32">
                  <c:v>28/01/2021</c:v>
                </c:pt>
                <c:pt idx="33">
                  <c:v>29/01/2021</c:v>
                </c:pt>
                <c:pt idx="34">
                  <c:v>30/01/2021</c:v>
                </c:pt>
                <c:pt idx="35">
                  <c:v>31/01/2021</c:v>
                </c:pt>
                <c:pt idx="36">
                  <c:v>01/02/2021</c:v>
                </c:pt>
                <c:pt idx="37">
                  <c:v>02/02/2021</c:v>
                </c:pt>
                <c:pt idx="38">
                  <c:v>03/02/2021</c:v>
                </c:pt>
                <c:pt idx="39">
                  <c:v>04/02/2021</c:v>
                </c:pt>
                <c:pt idx="40">
                  <c:v>05/02/2021</c:v>
                </c:pt>
                <c:pt idx="41">
                  <c:v>06/02/2021</c:v>
                </c:pt>
                <c:pt idx="42">
                  <c:v>07/02/2021</c:v>
                </c:pt>
                <c:pt idx="43">
                  <c:v>08/02/2021</c:v>
                </c:pt>
                <c:pt idx="44">
                  <c:v>09/02/2021</c:v>
                </c:pt>
                <c:pt idx="45">
                  <c:v>10/02/2021</c:v>
                </c:pt>
                <c:pt idx="46">
                  <c:v>11/02/2021</c:v>
                </c:pt>
                <c:pt idx="47">
                  <c:v>12/02/2021</c:v>
                </c:pt>
                <c:pt idx="48">
                  <c:v>13/02/2021</c:v>
                </c:pt>
                <c:pt idx="49">
                  <c:v>14/02/2021</c:v>
                </c:pt>
                <c:pt idx="50">
                  <c:v>15/02/2021</c:v>
                </c:pt>
                <c:pt idx="51">
                  <c:v>16/02/2021</c:v>
                </c:pt>
                <c:pt idx="52">
                  <c:v>17/02/2021</c:v>
                </c:pt>
                <c:pt idx="53">
                  <c:v>18/02/2021</c:v>
                </c:pt>
                <c:pt idx="54">
                  <c:v>19/02/2021</c:v>
                </c:pt>
                <c:pt idx="55">
                  <c:v>20/02/2021</c:v>
                </c:pt>
                <c:pt idx="56">
                  <c:v>21/02/2021</c:v>
                </c:pt>
                <c:pt idx="57">
                  <c:v>22/02/2021</c:v>
                </c:pt>
                <c:pt idx="58">
                  <c:v>23/02/2021</c:v>
                </c:pt>
                <c:pt idx="59">
                  <c:v>24/02/2021</c:v>
                </c:pt>
                <c:pt idx="60">
                  <c:v>25/02/2021</c:v>
                </c:pt>
                <c:pt idx="61">
                  <c:v>26/02/2021</c:v>
                </c:pt>
                <c:pt idx="62">
                  <c:v>27/02/2021</c:v>
                </c:pt>
                <c:pt idx="63">
                  <c:v>28/02/2021</c:v>
                </c:pt>
                <c:pt idx="64">
                  <c:v>01/03/2021</c:v>
                </c:pt>
                <c:pt idx="65">
                  <c:v>02/03/2021</c:v>
                </c:pt>
                <c:pt idx="66">
                  <c:v>03/03/2021</c:v>
                </c:pt>
                <c:pt idx="67">
                  <c:v>04/03/2021</c:v>
                </c:pt>
                <c:pt idx="68">
                  <c:v>05/03/2021</c:v>
                </c:pt>
                <c:pt idx="69">
                  <c:v>06/03/2021</c:v>
                </c:pt>
                <c:pt idx="70">
                  <c:v>07/03/2021</c:v>
                </c:pt>
                <c:pt idx="71">
                  <c:v>08/03/2021</c:v>
                </c:pt>
                <c:pt idx="72">
                  <c:v>09/03/2021</c:v>
                </c:pt>
                <c:pt idx="73">
                  <c:v>10/03/2021</c:v>
                </c:pt>
                <c:pt idx="74">
                  <c:v>11/03/21</c:v>
                </c:pt>
                <c:pt idx="75">
                  <c:v>12/03/21</c:v>
                </c:pt>
                <c:pt idx="76">
                  <c:v>13/03/21</c:v>
                </c:pt>
                <c:pt idx="77">
                  <c:v>14/03/2021</c:v>
                </c:pt>
                <c:pt idx="78">
                  <c:v>15/03/2021</c:v>
                </c:pt>
                <c:pt idx="79">
                  <c:v>16/03/2021</c:v>
                </c:pt>
                <c:pt idx="80">
                  <c:v>17/03/2021</c:v>
                </c:pt>
              </c:strCache>
            </c:strRef>
          </c:cat>
          <c:val>
            <c:numRef>
              <c:f>Foglio1!$B$5:$CD$5</c:f>
              <c:numCache>
                <c:formatCode>0.00</c:formatCode>
                <c:ptCount val="81"/>
                <c:pt idx="0">
                  <c:v>1.4897131300175526</c:v>
                </c:pt>
                <c:pt idx="1">
                  <c:v>1.4997336219235</c:v>
                </c:pt>
                <c:pt idx="2">
                  <c:v>1.5682069832808092</c:v>
                </c:pt>
                <c:pt idx="3">
                  <c:v>1.7669467394154379</c:v>
                </c:pt>
                <c:pt idx="4">
                  <c:v>1.945645511738171</c:v>
                </c:pt>
                <c:pt idx="5">
                  <c:v>1.9189241999889772</c:v>
                </c:pt>
                <c:pt idx="6">
                  <c:v>2.0558709227035954</c:v>
                </c:pt>
                <c:pt idx="7">
                  <c:v>2.2011680553398367</c:v>
                </c:pt>
                <c:pt idx="8">
                  <c:v>2.229559449073355</c:v>
                </c:pt>
                <c:pt idx="9">
                  <c:v>2.3214139582112088</c:v>
                </c:pt>
                <c:pt idx="10">
                  <c:v>2.2729815806657947</c:v>
                </c:pt>
                <c:pt idx="11">
                  <c:v>1.975706987456014</c:v>
                </c:pt>
                <c:pt idx="12">
                  <c:v>1.8938729702241082</c:v>
                </c:pt>
                <c:pt idx="13">
                  <c:v>2.3130635482895854</c:v>
                </c:pt>
                <c:pt idx="14">
                  <c:v>2.4867520746593454</c:v>
                </c:pt>
                <c:pt idx="15">
                  <c:v>2.5318442882361096</c:v>
                </c:pt>
                <c:pt idx="16">
                  <c:v>2.418278713302036</c:v>
                </c:pt>
                <c:pt idx="17">
                  <c:v>2.4333094511609574</c:v>
                </c:pt>
                <c:pt idx="18">
                  <c:v>2.555225436016654</c:v>
                </c:pt>
                <c:pt idx="19">
                  <c:v>2.4466701070355543</c:v>
                </c:pt>
                <c:pt idx="20">
                  <c:v>2.1427151858884752</c:v>
                </c:pt>
                <c:pt idx="21">
                  <c:v>1.9840573973776374</c:v>
                </c:pt>
                <c:pt idx="22">
                  <c:v>1.9222643639576267</c:v>
                </c:pt>
                <c:pt idx="23">
                  <c:v>1.8938729702241082</c:v>
                </c:pt>
                <c:pt idx="24">
                  <c:v>1.7986782971176056</c:v>
                </c:pt>
                <c:pt idx="25">
                  <c:v>1.7218545258386733</c:v>
                </c:pt>
                <c:pt idx="26">
                  <c:v>1.7702869033840869</c:v>
                </c:pt>
                <c:pt idx="27">
                  <c:v>1.7719569853684118</c:v>
                </c:pt>
                <c:pt idx="28">
                  <c:v>1.8621414125219404</c:v>
                </c:pt>
                <c:pt idx="29">
                  <c:v>1.8354201007727471</c:v>
                </c:pt>
                <c:pt idx="30">
                  <c:v>1.8938729702241082</c:v>
                </c:pt>
                <c:pt idx="31">
                  <c:v>1.8654815764905901</c:v>
                </c:pt>
                <c:pt idx="32">
                  <c:v>2.0157889550798047</c:v>
                </c:pt>
                <c:pt idx="33">
                  <c:v>2.0391701028603495</c:v>
                </c:pt>
                <c:pt idx="34">
                  <c:v>2.0024282992052078</c:v>
                </c:pt>
                <c:pt idx="35">
                  <c:v>1.9807172334089878</c:v>
                </c:pt>
                <c:pt idx="36">
                  <c:v>1.9590061676127684</c:v>
                </c:pt>
                <c:pt idx="37">
                  <c:v>1.8988832161770819</c:v>
                </c:pt>
                <c:pt idx="38">
                  <c:v>1.8704918224435638</c:v>
                </c:pt>
                <c:pt idx="39">
                  <c:v>1.9439754297538465</c:v>
                </c:pt>
                <c:pt idx="40">
                  <c:v>1.9873975613462864</c:v>
                </c:pt>
                <c:pt idx="41">
                  <c:v>1.9957479712679098</c:v>
                </c:pt>
                <c:pt idx="42">
                  <c:v>2.0508606767506214</c:v>
                </c:pt>
                <c:pt idx="43">
                  <c:v>2.1660963336690195</c:v>
                </c:pt>
                <c:pt idx="44">
                  <c:v>2.2078483832771352</c:v>
                </c:pt>
                <c:pt idx="45">
                  <c:v>2.3397848600387792</c:v>
                </c:pt>
                <c:pt idx="46">
                  <c:v>2.2078483832771352</c:v>
                </c:pt>
                <c:pt idx="47">
                  <c:v>2.1761168255749674</c:v>
                </c:pt>
                <c:pt idx="48">
                  <c:v>2.2262192851047056</c:v>
                </c:pt>
                <c:pt idx="49">
                  <c:v>2.1360348579511768</c:v>
                </c:pt>
                <c:pt idx="50">
                  <c:v>2.109313546201983</c:v>
                </c:pt>
                <c:pt idx="51">
                  <c:v>2.0475205127819724</c:v>
                </c:pt>
                <c:pt idx="52">
                  <c:v>2.0174590370641297</c:v>
                </c:pt>
                <c:pt idx="53">
                  <c:v>2.0091086271425067</c:v>
                </c:pt>
                <c:pt idx="54">
                  <c:v>1.9690266595187158</c:v>
                </c:pt>
                <c:pt idx="55">
                  <c:v>2.0341598569073756</c:v>
                </c:pt>
                <c:pt idx="56">
                  <c:v>2.040840184844674</c:v>
                </c:pt>
                <c:pt idx="57">
                  <c:v>1.942305347769522</c:v>
                </c:pt>
                <c:pt idx="58">
                  <c:v>2.1260143660452293</c:v>
                </c:pt>
                <c:pt idx="59">
                  <c:v>2.0809221524684647</c:v>
                </c:pt>
                <c:pt idx="60">
                  <c:v>2.1928176454182138</c:v>
                </c:pt>
                <c:pt idx="61">
                  <c:v>2.2479303509009259</c:v>
                </c:pt>
                <c:pt idx="62">
                  <c:v>2.2679713347128212</c:v>
                </c:pt>
                <c:pt idx="63">
                  <c:v>2.2445901869322764</c:v>
                </c:pt>
                <c:pt idx="64">
                  <c:v>2.4800717467220466</c:v>
                </c:pt>
                <c:pt idx="65">
                  <c:v>2.3898873195685173</c:v>
                </c:pt>
                <c:pt idx="66">
                  <c:v>2.4733914187847486</c:v>
                </c:pt>
                <c:pt idx="67">
                  <c:v>2.4550205169571773</c:v>
                </c:pt>
                <c:pt idx="68">
                  <c:v>2.4500102710042038</c:v>
                </c:pt>
                <c:pt idx="69">
                  <c:v>2.3397848600387792</c:v>
                </c:pt>
                <c:pt idx="70">
                  <c:v>2.4700512548160987</c:v>
                </c:pt>
                <c:pt idx="71">
                  <c:v>2.3280942861485068</c:v>
                </c:pt>
                <c:pt idx="72">
                  <c:v>2.2646311707441718</c:v>
                </c:pt>
                <c:pt idx="73">
                  <c:v>2.229559449073355</c:v>
                </c:pt>
                <c:pt idx="74">
                  <c:v>2.2813319905874176</c:v>
                </c:pt>
                <c:pt idx="75">
                  <c:v>2.363166007819324</c:v>
                </c:pt>
                <c:pt idx="76">
                  <c:v>2.3681762537722979</c:v>
                </c:pt>
                <c:pt idx="77">
                  <c:v>2.2796619086030931</c:v>
                </c:pt>
                <c:pt idx="78">
                  <c:v>2.3080533023366114</c:v>
                </c:pt>
                <c:pt idx="79">
                  <c:v>2.3915574015528422</c:v>
                </c:pt>
                <c:pt idx="80">
                  <c:v>2.3731864997252714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3F0-4F6E-A41E-9712A3303D5B}"/>
            </c:ext>
          </c:extLst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65-79</c:v>
                </c:pt>
              </c:strCache>
            </c:strRef>
          </c:tx>
          <c:spPr>
            <a:ln w="12700" cap="rnd">
              <a:solidFill>
                <a:schemeClr val="bg1">
                  <a:lumMod val="8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Foglio1!$B$1:$CD$1</c:f>
              <c:strCache>
                <c:ptCount val="81"/>
                <c:pt idx="0">
                  <c:v>27/12/2020</c:v>
                </c:pt>
                <c:pt idx="1">
                  <c:v>28/12/2020</c:v>
                </c:pt>
                <c:pt idx="2">
                  <c:v>29/12/2020</c:v>
                </c:pt>
                <c:pt idx="3">
                  <c:v>30/12/2020</c:v>
                </c:pt>
                <c:pt idx="4">
                  <c:v>31/12/2020</c:v>
                </c:pt>
                <c:pt idx="5">
                  <c:v>01/01/2021</c:v>
                </c:pt>
                <c:pt idx="6">
                  <c:v>02/01/2021</c:v>
                </c:pt>
                <c:pt idx="7">
                  <c:v>03/01/2021</c:v>
                </c:pt>
                <c:pt idx="8">
                  <c:v>04/01/2021</c:v>
                </c:pt>
                <c:pt idx="9">
                  <c:v>05/01/2021</c:v>
                </c:pt>
                <c:pt idx="10">
                  <c:v>06/01/2021</c:v>
                </c:pt>
                <c:pt idx="11">
                  <c:v>07/01/2021</c:v>
                </c:pt>
                <c:pt idx="12">
                  <c:v>08/01/2021</c:v>
                </c:pt>
                <c:pt idx="13">
                  <c:v>09/01/2021</c:v>
                </c:pt>
                <c:pt idx="14">
                  <c:v>10/01/2021</c:v>
                </c:pt>
                <c:pt idx="15">
                  <c:v>11/01/2021</c:v>
                </c:pt>
                <c:pt idx="16">
                  <c:v>12/01/2021</c:v>
                </c:pt>
                <c:pt idx="17">
                  <c:v>13/01/2021</c:v>
                </c:pt>
                <c:pt idx="18">
                  <c:v>14/01/2021</c:v>
                </c:pt>
                <c:pt idx="19">
                  <c:v>15/01/2021</c:v>
                </c:pt>
                <c:pt idx="20">
                  <c:v>16/01/2021</c:v>
                </c:pt>
                <c:pt idx="21">
                  <c:v>17/01/2021</c:v>
                </c:pt>
                <c:pt idx="22">
                  <c:v>18/01/2021</c:v>
                </c:pt>
                <c:pt idx="23">
                  <c:v>19/01/2021</c:v>
                </c:pt>
                <c:pt idx="24">
                  <c:v>20/01/2021</c:v>
                </c:pt>
                <c:pt idx="25">
                  <c:v>21/01/2021</c:v>
                </c:pt>
                <c:pt idx="26">
                  <c:v>22/01/2021</c:v>
                </c:pt>
                <c:pt idx="27">
                  <c:v>23/01/2021</c:v>
                </c:pt>
                <c:pt idx="28">
                  <c:v>24/01/2021</c:v>
                </c:pt>
                <c:pt idx="29">
                  <c:v>25/01/2021</c:v>
                </c:pt>
                <c:pt idx="30">
                  <c:v>26/01/2021</c:v>
                </c:pt>
                <c:pt idx="31">
                  <c:v>27/01/2021</c:v>
                </c:pt>
                <c:pt idx="32">
                  <c:v>28/01/2021</c:v>
                </c:pt>
                <c:pt idx="33">
                  <c:v>29/01/2021</c:v>
                </c:pt>
                <c:pt idx="34">
                  <c:v>30/01/2021</c:v>
                </c:pt>
                <c:pt idx="35">
                  <c:v>31/01/2021</c:v>
                </c:pt>
                <c:pt idx="36">
                  <c:v>01/02/2021</c:v>
                </c:pt>
                <c:pt idx="37">
                  <c:v>02/02/2021</c:v>
                </c:pt>
                <c:pt idx="38">
                  <c:v>03/02/2021</c:v>
                </c:pt>
                <c:pt idx="39">
                  <c:v>04/02/2021</c:v>
                </c:pt>
                <c:pt idx="40">
                  <c:v>05/02/2021</c:v>
                </c:pt>
                <c:pt idx="41">
                  <c:v>06/02/2021</c:v>
                </c:pt>
                <c:pt idx="42">
                  <c:v>07/02/2021</c:v>
                </c:pt>
                <c:pt idx="43">
                  <c:v>08/02/2021</c:v>
                </c:pt>
                <c:pt idx="44">
                  <c:v>09/02/2021</c:v>
                </c:pt>
                <c:pt idx="45">
                  <c:v>10/02/2021</c:v>
                </c:pt>
                <c:pt idx="46">
                  <c:v>11/02/2021</c:v>
                </c:pt>
                <c:pt idx="47">
                  <c:v>12/02/2021</c:v>
                </c:pt>
                <c:pt idx="48">
                  <c:v>13/02/2021</c:v>
                </c:pt>
                <c:pt idx="49">
                  <c:v>14/02/2021</c:v>
                </c:pt>
                <c:pt idx="50">
                  <c:v>15/02/2021</c:v>
                </c:pt>
                <c:pt idx="51">
                  <c:v>16/02/2021</c:v>
                </c:pt>
                <c:pt idx="52">
                  <c:v>17/02/2021</c:v>
                </c:pt>
                <c:pt idx="53">
                  <c:v>18/02/2021</c:v>
                </c:pt>
                <c:pt idx="54">
                  <c:v>19/02/2021</c:v>
                </c:pt>
                <c:pt idx="55">
                  <c:v>20/02/2021</c:v>
                </c:pt>
                <c:pt idx="56">
                  <c:v>21/02/2021</c:v>
                </c:pt>
                <c:pt idx="57">
                  <c:v>22/02/2021</c:v>
                </c:pt>
                <c:pt idx="58">
                  <c:v>23/02/2021</c:v>
                </c:pt>
                <c:pt idx="59">
                  <c:v>24/02/2021</c:v>
                </c:pt>
                <c:pt idx="60">
                  <c:v>25/02/2021</c:v>
                </c:pt>
                <c:pt idx="61">
                  <c:v>26/02/2021</c:v>
                </c:pt>
                <c:pt idx="62">
                  <c:v>27/02/2021</c:v>
                </c:pt>
                <c:pt idx="63">
                  <c:v>28/02/2021</c:v>
                </c:pt>
                <c:pt idx="64">
                  <c:v>01/03/2021</c:v>
                </c:pt>
                <c:pt idx="65">
                  <c:v>02/03/2021</c:v>
                </c:pt>
                <c:pt idx="66">
                  <c:v>03/03/2021</c:v>
                </c:pt>
                <c:pt idx="67">
                  <c:v>04/03/2021</c:v>
                </c:pt>
                <c:pt idx="68">
                  <c:v>05/03/2021</c:v>
                </c:pt>
                <c:pt idx="69">
                  <c:v>06/03/2021</c:v>
                </c:pt>
                <c:pt idx="70">
                  <c:v>07/03/2021</c:v>
                </c:pt>
                <c:pt idx="71">
                  <c:v>08/03/2021</c:v>
                </c:pt>
                <c:pt idx="72">
                  <c:v>09/03/2021</c:v>
                </c:pt>
                <c:pt idx="73">
                  <c:v>10/03/2021</c:v>
                </c:pt>
                <c:pt idx="74">
                  <c:v>11/03/21</c:v>
                </c:pt>
                <c:pt idx="75">
                  <c:v>12/03/21</c:v>
                </c:pt>
                <c:pt idx="76">
                  <c:v>13/03/21</c:v>
                </c:pt>
                <c:pt idx="77">
                  <c:v>14/03/2021</c:v>
                </c:pt>
                <c:pt idx="78">
                  <c:v>15/03/2021</c:v>
                </c:pt>
                <c:pt idx="79">
                  <c:v>16/03/2021</c:v>
                </c:pt>
                <c:pt idx="80">
                  <c:v>17/03/2021</c:v>
                </c:pt>
              </c:strCache>
            </c:strRef>
          </c:cat>
          <c:val>
            <c:numRef>
              <c:f>Foglio1!$B$6:$CD$6</c:f>
              <c:numCache>
                <c:formatCode>0.00</c:formatCode>
                <c:ptCount val="81"/>
                <c:pt idx="0">
                  <c:v>1.2227345115324741</c:v>
                </c:pt>
                <c:pt idx="1">
                  <c:v>1.2277049770265085</c:v>
                </c:pt>
                <c:pt idx="2">
                  <c:v>1.3221438214131631</c:v>
                </c:pt>
                <c:pt idx="3">
                  <c:v>1.3967008038236797</c:v>
                </c:pt>
                <c:pt idx="4">
                  <c:v>1.4762282517282308</c:v>
                </c:pt>
                <c:pt idx="5">
                  <c:v>1.5010805791984032</c:v>
                </c:pt>
                <c:pt idx="6">
                  <c:v>1.6551650095134711</c:v>
                </c:pt>
                <c:pt idx="7">
                  <c:v>1.7396629229120566</c:v>
                </c:pt>
                <c:pt idx="8">
                  <c:v>1.7744561813702977</c:v>
                </c:pt>
                <c:pt idx="9">
                  <c:v>1.8092494398285388</c:v>
                </c:pt>
                <c:pt idx="10">
                  <c:v>1.7545743193941599</c:v>
                </c:pt>
                <c:pt idx="11">
                  <c:v>1.5259329066685752</c:v>
                </c:pt>
                <c:pt idx="12">
                  <c:v>1.5557556996327822</c:v>
                </c:pt>
                <c:pt idx="13">
                  <c:v>1.6800173369836431</c:v>
                </c:pt>
                <c:pt idx="14">
                  <c:v>1.8092494398285388</c:v>
                </c:pt>
                <c:pt idx="15">
                  <c:v>1.8142199053225734</c:v>
                </c:pt>
                <c:pt idx="16">
                  <c:v>1.6949287334657466</c:v>
                </c:pt>
                <c:pt idx="17">
                  <c:v>1.7943380433464353</c:v>
                </c:pt>
                <c:pt idx="18">
                  <c:v>1.7993085088404699</c:v>
                </c:pt>
                <c:pt idx="19">
                  <c:v>1.6700764059955742</c:v>
                </c:pt>
                <c:pt idx="20">
                  <c:v>1.5706670961148854</c:v>
                </c:pt>
                <c:pt idx="21">
                  <c:v>1.4861691827162997</c:v>
                </c:pt>
                <c:pt idx="22">
                  <c:v>1.4712577862341962</c:v>
                </c:pt>
                <c:pt idx="23">
                  <c:v>1.446405458764024</c:v>
                </c:pt>
                <c:pt idx="24">
                  <c:v>1.3370552178952664</c:v>
                </c:pt>
                <c:pt idx="25">
                  <c:v>1.3817894073415764</c:v>
                </c:pt>
                <c:pt idx="26">
                  <c:v>1.4513759242580586</c:v>
                </c:pt>
                <c:pt idx="27">
                  <c:v>1.4861691827162997</c:v>
                </c:pt>
                <c:pt idx="28">
                  <c:v>1.456346389752093</c:v>
                </c:pt>
                <c:pt idx="29">
                  <c:v>1.4364645277759551</c:v>
                </c:pt>
                <c:pt idx="30">
                  <c:v>1.4911396482103341</c:v>
                </c:pt>
                <c:pt idx="31">
                  <c:v>1.4265235967878862</c:v>
                </c:pt>
                <c:pt idx="32">
                  <c:v>1.446405458764024</c:v>
                </c:pt>
                <c:pt idx="33">
                  <c:v>1.4712577862341962</c:v>
                </c:pt>
                <c:pt idx="34">
                  <c:v>1.3967008038236797</c:v>
                </c:pt>
                <c:pt idx="35">
                  <c:v>1.4364645277759551</c:v>
                </c:pt>
                <c:pt idx="36">
                  <c:v>1.4513759242580586</c:v>
                </c:pt>
                <c:pt idx="37">
                  <c:v>1.4215531312938516</c:v>
                </c:pt>
                <c:pt idx="38">
                  <c:v>1.3817894073415764</c:v>
                </c:pt>
                <c:pt idx="39">
                  <c:v>1.5557556996327822</c:v>
                </c:pt>
                <c:pt idx="40">
                  <c:v>1.5309033721626097</c:v>
                </c:pt>
                <c:pt idx="41">
                  <c:v>1.5955194235850576</c:v>
                </c:pt>
                <c:pt idx="42">
                  <c:v>1.6998991989597807</c:v>
                </c:pt>
                <c:pt idx="43">
                  <c:v>1.6651059405015398</c:v>
                </c:pt>
                <c:pt idx="44">
                  <c:v>1.6203717510552298</c:v>
                </c:pt>
                <c:pt idx="45">
                  <c:v>1.7247515264299531</c:v>
                </c:pt>
                <c:pt idx="46">
                  <c:v>1.5209624411745408</c:v>
                </c:pt>
                <c:pt idx="47">
                  <c:v>1.5110215101864721</c:v>
                </c:pt>
                <c:pt idx="48">
                  <c:v>1.4762282517282308</c:v>
                </c:pt>
                <c:pt idx="49">
                  <c:v>1.3917303383296453</c:v>
                </c:pt>
                <c:pt idx="50">
                  <c:v>1.3768189418475418</c:v>
                </c:pt>
                <c:pt idx="51">
                  <c:v>1.4116122003057829</c:v>
                </c:pt>
                <c:pt idx="52">
                  <c:v>1.3271142869071977</c:v>
                </c:pt>
                <c:pt idx="53">
                  <c:v>1.446405458764024</c:v>
                </c:pt>
                <c:pt idx="54">
                  <c:v>1.3569370798714042</c:v>
                </c:pt>
                <c:pt idx="55">
                  <c:v>1.4066417348117486</c:v>
                </c:pt>
                <c:pt idx="56">
                  <c:v>1.3171733559191285</c:v>
                </c:pt>
                <c:pt idx="57">
                  <c:v>1.3569370798714042</c:v>
                </c:pt>
                <c:pt idx="58">
                  <c:v>1.3967008038236797</c:v>
                </c:pt>
                <c:pt idx="59">
                  <c:v>1.3967008038236797</c:v>
                </c:pt>
                <c:pt idx="60">
                  <c:v>1.3817894073415764</c:v>
                </c:pt>
                <c:pt idx="61">
                  <c:v>1.4762282517282308</c:v>
                </c:pt>
                <c:pt idx="62">
                  <c:v>1.4116122003057829</c:v>
                </c:pt>
                <c:pt idx="63">
                  <c:v>1.4314940622819208</c:v>
                </c:pt>
                <c:pt idx="64">
                  <c:v>1.5110215101864721</c:v>
                </c:pt>
                <c:pt idx="65">
                  <c:v>1.5309033721626097</c:v>
                </c:pt>
                <c:pt idx="66">
                  <c:v>1.5557556996327822</c:v>
                </c:pt>
                <c:pt idx="67">
                  <c:v>1.5756375616089198</c:v>
                </c:pt>
                <c:pt idx="68">
                  <c:v>1.5507852341387476</c:v>
                </c:pt>
                <c:pt idx="69">
                  <c:v>1.5010805791984032</c:v>
                </c:pt>
                <c:pt idx="70">
                  <c:v>1.6501945440194368</c:v>
                </c:pt>
                <c:pt idx="71">
                  <c:v>1.6402536130313679</c:v>
                </c:pt>
                <c:pt idx="72">
                  <c:v>1.6004898890790922</c:v>
                </c:pt>
                <c:pt idx="73">
                  <c:v>1.6800173369836431</c:v>
                </c:pt>
                <c:pt idx="74">
                  <c:v>1.5756375616089198</c:v>
                </c:pt>
                <c:pt idx="75">
                  <c:v>1.6352831475373333</c:v>
                </c:pt>
                <c:pt idx="76">
                  <c:v>1.7446333884060912</c:v>
                </c:pt>
                <c:pt idx="77">
                  <c:v>1.6949287334657466</c:v>
                </c:pt>
                <c:pt idx="78">
                  <c:v>1.6700764059955742</c:v>
                </c:pt>
                <c:pt idx="79">
                  <c:v>1.7148105954418842</c:v>
                </c:pt>
                <c:pt idx="80">
                  <c:v>1.7148105954418842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3F0-4F6E-A41E-9712A3303D5B}"/>
            </c:ext>
          </c:extLst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&gt;80</c:v>
                </c:pt>
              </c:strCache>
            </c:strRef>
          </c:tx>
          <c:spPr>
            <a:ln w="12700" cap="rnd">
              <a:solidFill>
                <a:schemeClr val="bg1">
                  <a:lumMod val="8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Foglio1!$B$1:$CD$1</c:f>
              <c:strCache>
                <c:ptCount val="81"/>
                <c:pt idx="0">
                  <c:v>27/12/2020</c:v>
                </c:pt>
                <c:pt idx="1">
                  <c:v>28/12/2020</c:v>
                </c:pt>
                <c:pt idx="2">
                  <c:v>29/12/2020</c:v>
                </c:pt>
                <c:pt idx="3">
                  <c:v>30/12/2020</c:v>
                </c:pt>
                <c:pt idx="4">
                  <c:v>31/12/2020</c:v>
                </c:pt>
                <c:pt idx="5">
                  <c:v>01/01/2021</c:v>
                </c:pt>
                <c:pt idx="6">
                  <c:v>02/01/2021</c:v>
                </c:pt>
                <c:pt idx="7">
                  <c:v>03/01/2021</c:v>
                </c:pt>
                <c:pt idx="8">
                  <c:v>04/01/2021</c:v>
                </c:pt>
                <c:pt idx="9">
                  <c:v>05/01/2021</c:v>
                </c:pt>
                <c:pt idx="10">
                  <c:v>06/01/2021</c:v>
                </c:pt>
                <c:pt idx="11">
                  <c:v>07/01/2021</c:v>
                </c:pt>
                <c:pt idx="12">
                  <c:v>08/01/2021</c:v>
                </c:pt>
                <c:pt idx="13">
                  <c:v>09/01/2021</c:v>
                </c:pt>
                <c:pt idx="14">
                  <c:v>10/01/2021</c:v>
                </c:pt>
                <c:pt idx="15">
                  <c:v>11/01/2021</c:v>
                </c:pt>
                <c:pt idx="16">
                  <c:v>12/01/2021</c:v>
                </c:pt>
                <c:pt idx="17">
                  <c:v>13/01/2021</c:v>
                </c:pt>
                <c:pt idx="18">
                  <c:v>14/01/2021</c:v>
                </c:pt>
                <c:pt idx="19">
                  <c:v>15/01/2021</c:v>
                </c:pt>
                <c:pt idx="20">
                  <c:v>16/01/2021</c:v>
                </c:pt>
                <c:pt idx="21">
                  <c:v>17/01/2021</c:v>
                </c:pt>
                <c:pt idx="22">
                  <c:v>18/01/2021</c:v>
                </c:pt>
                <c:pt idx="23">
                  <c:v>19/01/2021</c:v>
                </c:pt>
                <c:pt idx="24">
                  <c:v>20/01/2021</c:v>
                </c:pt>
                <c:pt idx="25">
                  <c:v>21/01/2021</c:v>
                </c:pt>
                <c:pt idx="26">
                  <c:v>22/01/2021</c:v>
                </c:pt>
                <c:pt idx="27">
                  <c:v>23/01/2021</c:v>
                </c:pt>
                <c:pt idx="28">
                  <c:v>24/01/2021</c:v>
                </c:pt>
                <c:pt idx="29">
                  <c:v>25/01/2021</c:v>
                </c:pt>
                <c:pt idx="30">
                  <c:v>26/01/2021</c:v>
                </c:pt>
                <c:pt idx="31">
                  <c:v>27/01/2021</c:v>
                </c:pt>
                <c:pt idx="32">
                  <c:v>28/01/2021</c:v>
                </c:pt>
                <c:pt idx="33">
                  <c:v>29/01/2021</c:v>
                </c:pt>
                <c:pt idx="34">
                  <c:v>30/01/2021</c:v>
                </c:pt>
                <c:pt idx="35">
                  <c:v>31/01/2021</c:v>
                </c:pt>
                <c:pt idx="36">
                  <c:v>01/02/2021</c:v>
                </c:pt>
                <c:pt idx="37">
                  <c:v>02/02/2021</c:v>
                </c:pt>
                <c:pt idx="38">
                  <c:v>03/02/2021</c:v>
                </c:pt>
                <c:pt idx="39">
                  <c:v>04/02/2021</c:v>
                </c:pt>
                <c:pt idx="40">
                  <c:v>05/02/2021</c:v>
                </c:pt>
                <c:pt idx="41">
                  <c:v>06/02/2021</c:v>
                </c:pt>
                <c:pt idx="42">
                  <c:v>07/02/2021</c:v>
                </c:pt>
                <c:pt idx="43">
                  <c:v>08/02/2021</c:v>
                </c:pt>
                <c:pt idx="44">
                  <c:v>09/02/2021</c:v>
                </c:pt>
                <c:pt idx="45">
                  <c:v>10/02/2021</c:v>
                </c:pt>
                <c:pt idx="46">
                  <c:v>11/02/2021</c:v>
                </c:pt>
                <c:pt idx="47">
                  <c:v>12/02/2021</c:v>
                </c:pt>
                <c:pt idx="48">
                  <c:v>13/02/2021</c:v>
                </c:pt>
                <c:pt idx="49">
                  <c:v>14/02/2021</c:v>
                </c:pt>
                <c:pt idx="50">
                  <c:v>15/02/2021</c:v>
                </c:pt>
                <c:pt idx="51">
                  <c:v>16/02/2021</c:v>
                </c:pt>
                <c:pt idx="52">
                  <c:v>17/02/2021</c:v>
                </c:pt>
                <c:pt idx="53">
                  <c:v>18/02/2021</c:v>
                </c:pt>
                <c:pt idx="54">
                  <c:v>19/02/2021</c:v>
                </c:pt>
                <c:pt idx="55">
                  <c:v>20/02/2021</c:v>
                </c:pt>
                <c:pt idx="56">
                  <c:v>21/02/2021</c:v>
                </c:pt>
                <c:pt idx="57">
                  <c:v>22/02/2021</c:v>
                </c:pt>
                <c:pt idx="58">
                  <c:v>23/02/2021</c:v>
                </c:pt>
                <c:pt idx="59">
                  <c:v>24/02/2021</c:v>
                </c:pt>
                <c:pt idx="60">
                  <c:v>25/02/2021</c:v>
                </c:pt>
                <c:pt idx="61">
                  <c:v>26/02/2021</c:v>
                </c:pt>
                <c:pt idx="62">
                  <c:v>27/02/2021</c:v>
                </c:pt>
                <c:pt idx="63">
                  <c:v>28/02/2021</c:v>
                </c:pt>
                <c:pt idx="64">
                  <c:v>01/03/2021</c:v>
                </c:pt>
                <c:pt idx="65">
                  <c:v>02/03/2021</c:v>
                </c:pt>
                <c:pt idx="66">
                  <c:v>03/03/2021</c:v>
                </c:pt>
                <c:pt idx="67">
                  <c:v>04/03/2021</c:v>
                </c:pt>
                <c:pt idx="68">
                  <c:v>05/03/2021</c:v>
                </c:pt>
                <c:pt idx="69">
                  <c:v>06/03/2021</c:v>
                </c:pt>
                <c:pt idx="70">
                  <c:v>07/03/2021</c:v>
                </c:pt>
                <c:pt idx="71">
                  <c:v>08/03/2021</c:v>
                </c:pt>
                <c:pt idx="72">
                  <c:v>09/03/2021</c:v>
                </c:pt>
                <c:pt idx="73">
                  <c:v>10/03/2021</c:v>
                </c:pt>
                <c:pt idx="74">
                  <c:v>11/03/21</c:v>
                </c:pt>
                <c:pt idx="75">
                  <c:v>12/03/21</c:v>
                </c:pt>
                <c:pt idx="76">
                  <c:v>13/03/21</c:v>
                </c:pt>
                <c:pt idx="77">
                  <c:v>14/03/2021</c:v>
                </c:pt>
                <c:pt idx="78">
                  <c:v>15/03/2021</c:v>
                </c:pt>
                <c:pt idx="79">
                  <c:v>16/03/2021</c:v>
                </c:pt>
                <c:pt idx="80">
                  <c:v>17/03/2021</c:v>
                </c:pt>
              </c:strCache>
            </c:strRef>
          </c:cat>
          <c:val>
            <c:numRef>
              <c:f>Foglio1!$B$7:$CD$7</c:f>
              <c:numCache>
                <c:formatCode>0.00</c:formatCode>
                <c:ptCount val="81"/>
                <c:pt idx="0">
                  <c:v>1.9023472805571802</c:v>
                </c:pt>
                <c:pt idx="1">
                  <c:v>1.7362034132596096</c:v>
                </c:pt>
                <c:pt idx="2">
                  <c:v>1.9438832473815728</c:v>
                </c:pt>
                <c:pt idx="3">
                  <c:v>2.3343213355308632</c:v>
                </c:pt>
                <c:pt idx="4">
                  <c:v>2.5087723961933119</c:v>
                </c:pt>
                <c:pt idx="5">
                  <c:v>2.5170795895581906</c:v>
                </c:pt>
                <c:pt idx="6">
                  <c:v>2.6998378435855175</c:v>
                </c:pt>
                <c:pt idx="7">
                  <c:v>2.7829097772343028</c:v>
                </c:pt>
                <c:pt idx="8">
                  <c:v>2.832752937423574</c:v>
                </c:pt>
                <c:pt idx="9">
                  <c:v>3.0819687383699295</c:v>
                </c:pt>
                <c:pt idx="10">
                  <c:v>2.8659817108830876</c:v>
                </c:pt>
                <c:pt idx="11">
                  <c:v>2.5835371364772182</c:v>
                </c:pt>
                <c:pt idx="12">
                  <c:v>2.6832234568557607</c:v>
                </c:pt>
                <c:pt idx="13">
                  <c:v>2.8825960976128444</c:v>
                </c:pt>
                <c:pt idx="14">
                  <c:v>2.9324392578021161</c:v>
                </c:pt>
                <c:pt idx="15">
                  <c:v>2.8742889042479667</c:v>
                </c:pt>
                <c:pt idx="16">
                  <c:v>2.6749162634908821</c:v>
                </c:pt>
                <c:pt idx="17">
                  <c:v>2.7579881971396674</c:v>
                </c:pt>
                <c:pt idx="18">
                  <c:v>2.8161385506938168</c:v>
                </c:pt>
                <c:pt idx="19">
                  <c:v>2.4755436227337975</c:v>
                </c:pt>
                <c:pt idx="20">
                  <c:v>2.384164495720134</c:v>
                </c:pt>
                <c:pt idx="21">
                  <c:v>2.2014062416928066</c:v>
                </c:pt>
                <c:pt idx="22">
                  <c:v>2.8576745175182094</c:v>
                </c:pt>
                <c:pt idx="23">
                  <c:v>2.5918443298420968</c:v>
                </c:pt>
                <c:pt idx="24">
                  <c:v>2.35093572226062</c:v>
                </c:pt>
                <c:pt idx="25">
                  <c:v>2.2761709819767133</c:v>
                </c:pt>
                <c:pt idx="26">
                  <c:v>2.3675501089903772</c:v>
                </c:pt>
                <c:pt idx="27">
                  <c:v>2.2595565952469561</c:v>
                </c:pt>
                <c:pt idx="28">
                  <c:v>2.2429422085171988</c:v>
                </c:pt>
                <c:pt idx="29">
                  <c:v>1.7029746398000958</c:v>
                </c:pt>
                <c:pt idx="30">
                  <c:v>1.6946674464352172</c:v>
                </c:pt>
                <c:pt idx="31">
                  <c:v>1.6863602530703388</c:v>
                </c:pt>
                <c:pt idx="32">
                  <c:v>1.7528177999893668</c:v>
                </c:pt>
                <c:pt idx="33">
                  <c:v>1.6448242862459461</c:v>
                </c:pt>
                <c:pt idx="34">
                  <c:v>1.6614386729757031</c:v>
                </c:pt>
                <c:pt idx="35">
                  <c:v>1.8109681535435165</c:v>
                </c:pt>
                <c:pt idx="36">
                  <c:v>1.6946674464352172</c:v>
                </c:pt>
                <c:pt idx="37">
                  <c:v>1.7195890265298528</c:v>
                </c:pt>
                <c:pt idx="38">
                  <c:v>1.7445106066244884</c:v>
                </c:pt>
                <c:pt idx="39">
                  <c:v>1.8525041203679089</c:v>
                </c:pt>
                <c:pt idx="40">
                  <c:v>1.8026609601786379</c:v>
                </c:pt>
                <c:pt idx="41">
                  <c:v>1.7694321867191238</c:v>
                </c:pt>
                <c:pt idx="42">
                  <c:v>1.7362034132596096</c:v>
                </c:pt>
                <c:pt idx="43">
                  <c:v>1.6946674464352172</c:v>
                </c:pt>
                <c:pt idx="44">
                  <c:v>1.6531314796108245</c:v>
                </c:pt>
                <c:pt idx="45">
                  <c:v>1.8109681535435165</c:v>
                </c:pt>
                <c:pt idx="46">
                  <c:v>1.6780530597054604</c:v>
                </c:pt>
                <c:pt idx="47">
                  <c:v>1.6863602530703388</c:v>
                </c:pt>
                <c:pt idx="48">
                  <c:v>1.6365170928810675</c:v>
                </c:pt>
                <c:pt idx="49">
                  <c:v>1.5285235791376468</c:v>
                </c:pt>
                <c:pt idx="50">
                  <c:v>1.545137965867404</c:v>
                </c:pt>
                <c:pt idx="51">
                  <c:v>1.5119091924078898</c:v>
                </c:pt>
                <c:pt idx="52">
                  <c:v>1.2294646180020203</c:v>
                </c:pt>
                <c:pt idx="53">
                  <c:v>1.1796214578127491</c:v>
                </c:pt>
                <c:pt idx="54">
                  <c:v>1.2045430379073847</c:v>
                </c:pt>
                <c:pt idx="55">
                  <c:v>1.2211574246371419</c:v>
                </c:pt>
                <c:pt idx="56">
                  <c:v>1.1879286511776277</c:v>
                </c:pt>
                <c:pt idx="57">
                  <c:v>1.1713142644478707</c:v>
                </c:pt>
                <c:pt idx="58">
                  <c:v>1.2793077781912916</c:v>
                </c:pt>
                <c:pt idx="59">
                  <c:v>1.3623797118400764</c:v>
                </c:pt>
                <c:pt idx="60">
                  <c:v>1.5285235791376468</c:v>
                </c:pt>
                <c:pt idx="61">
                  <c:v>1.6032883194215535</c:v>
                </c:pt>
                <c:pt idx="62">
                  <c:v>1.6032883194215535</c:v>
                </c:pt>
                <c:pt idx="63">
                  <c:v>1.5534451592322827</c:v>
                </c:pt>
                <c:pt idx="64">
                  <c:v>1.5617523525971611</c:v>
                </c:pt>
                <c:pt idx="65">
                  <c:v>1.5368307725025252</c:v>
                </c:pt>
                <c:pt idx="66">
                  <c:v>1.5534451592322827</c:v>
                </c:pt>
                <c:pt idx="67">
                  <c:v>1.4786804189483755</c:v>
                </c:pt>
                <c:pt idx="68">
                  <c:v>1.3873012919347121</c:v>
                </c:pt>
                <c:pt idx="69">
                  <c:v>1.3291509383805624</c:v>
                </c:pt>
                <c:pt idx="70">
                  <c:v>1.4537588388537401</c:v>
                </c:pt>
                <c:pt idx="71">
                  <c:v>1.4205300653942259</c:v>
                </c:pt>
                <c:pt idx="72">
                  <c:v>1.3125365516508056</c:v>
                </c:pt>
                <c:pt idx="73">
                  <c:v>1.254386198096656</c:v>
                </c:pt>
                <c:pt idx="74">
                  <c:v>1.2460790047317774</c:v>
                </c:pt>
                <c:pt idx="75">
                  <c:v>1.254386198096656</c:v>
                </c:pt>
                <c:pt idx="76">
                  <c:v>1.2959221649210484</c:v>
                </c:pt>
                <c:pt idx="77">
                  <c:v>1.3789940985698337</c:v>
                </c:pt>
                <c:pt idx="78">
                  <c:v>1.495294805678133</c:v>
                </c:pt>
                <c:pt idx="79">
                  <c:v>1.6365170928810675</c:v>
                </c:pt>
                <c:pt idx="80">
                  <c:v>1.6780530597054604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3F0-4F6E-A41E-9712A3303D5B}"/>
            </c:ext>
          </c:extLst>
        </c:ser>
        <c:ser>
          <c:idx val="6"/>
          <c:order val="6"/>
          <c:tx>
            <c:strRef>
              <c:f>Foglio1!$A$8</c:f>
              <c:strCache>
                <c:ptCount val="1"/>
                <c:pt idx="0">
                  <c:v>Totale Liguria</c:v>
                </c:pt>
              </c:strCache>
            </c:strRef>
          </c:tx>
          <c:spPr>
            <a:ln w="127000" cap="rnd">
              <a:solidFill>
                <a:schemeClr val="tx1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Foglio1!$B$1:$CD$1</c:f>
              <c:strCache>
                <c:ptCount val="81"/>
                <c:pt idx="0">
                  <c:v>27/12/2020</c:v>
                </c:pt>
                <c:pt idx="1">
                  <c:v>28/12/2020</c:v>
                </c:pt>
                <c:pt idx="2">
                  <c:v>29/12/2020</c:v>
                </c:pt>
                <c:pt idx="3">
                  <c:v>30/12/2020</c:v>
                </c:pt>
                <c:pt idx="4">
                  <c:v>31/12/2020</c:v>
                </c:pt>
                <c:pt idx="5">
                  <c:v>01/01/2021</c:v>
                </c:pt>
                <c:pt idx="6">
                  <c:v>02/01/2021</c:v>
                </c:pt>
                <c:pt idx="7">
                  <c:v>03/01/2021</c:v>
                </c:pt>
                <c:pt idx="8">
                  <c:v>04/01/2021</c:v>
                </c:pt>
                <c:pt idx="9">
                  <c:v>05/01/2021</c:v>
                </c:pt>
                <c:pt idx="10">
                  <c:v>06/01/2021</c:v>
                </c:pt>
                <c:pt idx="11">
                  <c:v>07/01/2021</c:v>
                </c:pt>
                <c:pt idx="12">
                  <c:v>08/01/2021</c:v>
                </c:pt>
                <c:pt idx="13">
                  <c:v>09/01/2021</c:v>
                </c:pt>
                <c:pt idx="14">
                  <c:v>10/01/2021</c:v>
                </c:pt>
                <c:pt idx="15">
                  <c:v>11/01/2021</c:v>
                </c:pt>
                <c:pt idx="16">
                  <c:v>12/01/2021</c:v>
                </c:pt>
                <c:pt idx="17">
                  <c:v>13/01/2021</c:v>
                </c:pt>
                <c:pt idx="18">
                  <c:v>14/01/2021</c:v>
                </c:pt>
                <c:pt idx="19">
                  <c:v>15/01/2021</c:v>
                </c:pt>
                <c:pt idx="20">
                  <c:v>16/01/2021</c:v>
                </c:pt>
                <c:pt idx="21">
                  <c:v>17/01/2021</c:v>
                </c:pt>
                <c:pt idx="22">
                  <c:v>18/01/2021</c:v>
                </c:pt>
                <c:pt idx="23">
                  <c:v>19/01/2021</c:v>
                </c:pt>
                <c:pt idx="24">
                  <c:v>20/01/2021</c:v>
                </c:pt>
                <c:pt idx="25">
                  <c:v>21/01/2021</c:v>
                </c:pt>
                <c:pt idx="26">
                  <c:v>22/01/2021</c:v>
                </c:pt>
                <c:pt idx="27">
                  <c:v>23/01/2021</c:v>
                </c:pt>
                <c:pt idx="28">
                  <c:v>24/01/2021</c:v>
                </c:pt>
                <c:pt idx="29">
                  <c:v>25/01/2021</c:v>
                </c:pt>
                <c:pt idx="30">
                  <c:v>26/01/2021</c:v>
                </c:pt>
                <c:pt idx="31">
                  <c:v>27/01/2021</c:v>
                </c:pt>
                <c:pt idx="32">
                  <c:v>28/01/2021</c:v>
                </c:pt>
                <c:pt idx="33">
                  <c:v>29/01/2021</c:v>
                </c:pt>
                <c:pt idx="34">
                  <c:v>30/01/2021</c:v>
                </c:pt>
                <c:pt idx="35">
                  <c:v>31/01/2021</c:v>
                </c:pt>
                <c:pt idx="36">
                  <c:v>01/02/2021</c:v>
                </c:pt>
                <c:pt idx="37">
                  <c:v>02/02/2021</c:v>
                </c:pt>
                <c:pt idx="38">
                  <c:v>03/02/2021</c:v>
                </c:pt>
                <c:pt idx="39">
                  <c:v>04/02/2021</c:v>
                </c:pt>
                <c:pt idx="40">
                  <c:v>05/02/2021</c:v>
                </c:pt>
                <c:pt idx="41">
                  <c:v>06/02/2021</c:v>
                </c:pt>
                <c:pt idx="42">
                  <c:v>07/02/2021</c:v>
                </c:pt>
                <c:pt idx="43">
                  <c:v>08/02/2021</c:v>
                </c:pt>
                <c:pt idx="44">
                  <c:v>09/02/2021</c:v>
                </c:pt>
                <c:pt idx="45">
                  <c:v>10/02/2021</c:v>
                </c:pt>
                <c:pt idx="46">
                  <c:v>11/02/2021</c:v>
                </c:pt>
                <c:pt idx="47">
                  <c:v>12/02/2021</c:v>
                </c:pt>
                <c:pt idx="48">
                  <c:v>13/02/2021</c:v>
                </c:pt>
                <c:pt idx="49">
                  <c:v>14/02/2021</c:v>
                </c:pt>
                <c:pt idx="50">
                  <c:v>15/02/2021</c:v>
                </c:pt>
                <c:pt idx="51">
                  <c:v>16/02/2021</c:v>
                </c:pt>
                <c:pt idx="52">
                  <c:v>17/02/2021</c:v>
                </c:pt>
                <c:pt idx="53">
                  <c:v>18/02/2021</c:v>
                </c:pt>
                <c:pt idx="54">
                  <c:v>19/02/2021</c:v>
                </c:pt>
                <c:pt idx="55">
                  <c:v>20/02/2021</c:v>
                </c:pt>
                <c:pt idx="56">
                  <c:v>21/02/2021</c:v>
                </c:pt>
                <c:pt idx="57">
                  <c:v>22/02/2021</c:v>
                </c:pt>
                <c:pt idx="58">
                  <c:v>23/02/2021</c:v>
                </c:pt>
                <c:pt idx="59">
                  <c:v>24/02/2021</c:v>
                </c:pt>
                <c:pt idx="60">
                  <c:v>25/02/2021</c:v>
                </c:pt>
                <c:pt idx="61">
                  <c:v>26/02/2021</c:v>
                </c:pt>
                <c:pt idx="62">
                  <c:v>27/02/2021</c:v>
                </c:pt>
                <c:pt idx="63">
                  <c:v>28/02/2021</c:v>
                </c:pt>
                <c:pt idx="64">
                  <c:v>01/03/2021</c:v>
                </c:pt>
                <c:pt idx="65">
                  <c:v>02/03/2021</c:v>
                </c:pt>
                <c:pt idx="66">
                  <c:v>03/03/2021</c:v>
                </c:pt>
                <c:pt idx="67">
                  <c:v>04/03/2021</c:v>
                </c:pt>
                <c:pt idx="68">
                  <c:v>05/03/2021</c:v>
                </c:pt>
                <c:pt idx="69">
                  <c:v>06/03/2021</c:v>
                </c:pt>
                <c:pt idx="70">
                  <c:v>07/03/2021</c:v>
                </c:pt>
                <c:pt idx="71">
                  <c:v>08/03/2021</c:v>
                </c:pt>
                <c:pt idx="72">
                  <c:v>09/03/2021</c:v>
                </c:pt>
                <c:pt idx="73">
                  <c:v>10/03/2021</c:v>
                </c:pt>
                <c:pt idx="74">
                  <c:v>11/03/21</c:v>
                </c:pt>
                <c:pt idx="75">
                  <c:v>12/03/21</c:v>
                </c:pt>
                <c:pt idx="76">
                  <c:v>13/03/21</c:v>
                </c:pt>
                <c:pt idx="77">
                  <c:v>14/03/2021</c:v>
                </c:pt>
                <c:pt idx="78">
                  <c:v>15/03/2021</c:v>
                </c:pt>
                <c:pt idx="79">
                  <c:v>16/03/2021</c:v>
                </c:pt>
                <c:pt idx="80">
                  <c:v>17/03/2021</c:v>
                </c:pt>
              </c:strCache>
            </c:strRef>
          </c:cat>
          <c:val>
            <c:numRef>
              <c:f>Foglio1!$B$8:$CD$8</c:f>
              <c:numCache>
                <c:formatCode>0.00</c:formatCode>
                <c:ptCount val="81"/>
                <c:pt idx="0">
                  <c:v>1.4211290536384382</c:v>
                </c:pt>
                <c:pt idx="1">
                  <c:v>1.4164909039855711</c:v>
                </c:pt>
                <c:pt idx="2">
                  <c:v>1.4999775977371768</c:v>
                </c:pt>
                <c:pt idx="3">
                  <c:v>1.670661504962681</c:v>
                </c:pt>
                <c:pt idx="4">
                  <c:v>1.8042402149652492</c:v>
                </c:pt>
                <c:pt idx="5">
                  <c:v>1.774556057186901</c:v>
                </c:pt>
                <c:pt idx="6">
                  <c:v>1.9276149957315107</c:v>
                </c:pt>
                <c:pt idx="7">
                  <c:v>2.0398582173308917</c:v>
                </c:pt>
                <c:pt idx="8">
                  <c:v>2.0676871152480936</c:v>
                </c:pt>
                <c:pt idx="9">
                  <c:v>2.1595224783748592</c:v>
                </c:pt>
                <c:pt idx="10">
                  <c:v>2.1131409818461897</c:v>
                </c:pt>
                <c:pt idx="11">
                  <c:v>1.8571151210079331</c:v>
                </c:pt>
                <c:pt idx="12">
                  <c:v>1.8450559319104791</c:v>
                </c:pt>
                <c:pt idx="13">
                  <c:v>2.1456080294162585</c:v>
                </c:pt>
                <c:pt idx="14">
                  <c:v>2.288463038724561</c:v>
                </c:pt>
                <c:pt idx="15">
                  <c:v>2.3088708971971754</c:v>
                </c:pt>
                <c:pt idx="16">
                  <c:v>2.1901342660837808</c:v>
                </c:pt>
                <c:pt idx="17">
                  <c:v>2.2198184238621295</c:v>
                </c:pt>
                <c:pt idx="18">
                  <c:v>2.3060880074054557</c:v>
                </c:pt>
                <c:pt idx="19">
                  <c:v>2.1715816674723136</c:v>
                </c:pt>
                <c:pt idx="20">
                  <c:v>1.9786346419130476</c:v>
                </c:pt>
                <c:pt idx="21">
                  <c:v>1.8459835618410523</c:v>
                </c:pt>
                <c:pt idx="22">
                  <c:v>1.8821611291334144</c:v>
                </c:pt>
                <c:pt idx="23">
                  <c:v>1.8441283019799055</c:v>
                </c:pt>
                <c:pt idx="24">
                  <c:v>1.7402337497556855</c:v>
                </c:pt>
                <c:pt idx="25">
                  <c:v>1.6966351430187359</c:v>
                </c:pt>
                <c:pt idx="26">
                  <c:v>1.751365308922566</c:v>
                </c:pt>
                <c:pt idx="27">
                  <c:v>1.731885080380525</c:v>
                </c:pt>
                <c:pt idx="28">
                  <c:v>1.7893981360760753</c:v>
                </c:pt>
                <c:pt idx="29">
                  <c:v>1.7012732926716028</c:v>
                </c:pt>
                <c:pt idx="30">
                  <c:v>1.7365232300333919</c:v>
                </c:pt>
                <c:pt idx="31">
                  <c:v>1.7207535212136442</c:v>
                </c:pt>
                <c:pt idx="32">
                  <c:v>1.8422730421187588</c:v>
                </c:pt>
                <c:pt idx="33">
                  <c:v>1.8682466801748139</c:v>
                </c:pt>
                <c:pt idx="34">
                  <c:v>1.831141482951878</c:v>
                </c:pt>
                <c:pt idx="35">
                  <c:v>1.8413454121881851</c:v>
                </c:pt>
                <c:pt idx="36">
                  <c:v>1.8274309632295844</c:v>
                </c:pt>
                <c:pt idx="37">
                  <c:v>1.7940362857289422</c:v>
                </c:pt>
                <c:pt idx="38">
                  <c:v>1.7643521279505936</c:v>
                </c:pt>
                <c:pt idx="39">
                  <c:v>1.872884829827681</c:v>
                </c:pt>
                <c:pt idx="40">
                  <c:v>1.8645361604525204</c:v>
                </c:pt>
                <c:pt idx="41">
                  <c:v>1.8812334992028412</c:v>
                </c:pt>
                <c:pt idx="42">
                  <c:v>1.9368912950372448</c:v>
                </c:pt>
                <c:pt idx="43">
                  <c:v>1.9971872405245152</c:v>
                </c:pt>
                <c:pt idx="44">
                  <c:v>2.0157398391359833</c:v>
                </c:pt>
                <c:pt idx="45">
                  <c:v>2.1354041001799509</c:v>
                </c:pt>
                <c:pt idx="46">
                  <c:v>1.9767793820519008</c:v>
                </c:pt>
                <c:pt idx="47">
                  <c:v>1.9767793820519008</c:v>
                </c:pt>
                <c:pt idx="48">
                  <c:v>1.999042500385662</c:v>
                </c:pt>
                <c:pt idx="49">
                  <c:v>1.9127729168423366</c:v>
                </c:pt>
                <c:pt idx="50">
                  <c:v>1.8895821685780017</c:v>
                </c:pt>
                <c:pt idx="51">
                  <c:v>1.8561874910773593</c:v>
                </c:pt>
                <c:pt idx="52">
                  <c:v>1.8060954748263967</c:v>
                </c:pt>
                <c:pt idx="53">
                  <c:v>1.8200099237849972</c:v>
                </c:pt>
                <c:pt idx="54">
                  <c:v>1.7689902776034607</c:v>
                </c:pt>
                <c:pt idx="55">
                  <c:v>1.8246480734378643</c:v>
                </c:pt>
                <c:pt idx="56">
                  <c:v>1.8209375537155708</c:v>
                </c:pt>
                <c:pt idx="57">
                  <c:v>1.767135017742314</c:v>
                </c:pt>
                <c:pt idx="58">
                  <c:v>1.9174110664952035</c:v>
                </c:pt>
                <c:pt idx="59">
                  <c:v>1.8932926883002952</c:v>
                </c:pt>
                <c:pt idx="60">
                  <c:v>2.0036806500385289</c:v>
                </c:pt>
                <c:pt idx="61">
                  <c:v>2.07232526490096</c:v>
                </c:pt>
                <c:pt idx="62">
                  <c:v>2.0639765955257996</c:v>
                </c:pt>
                <c:pt idx="63">
                  <c:v>2.0463516268449053</c:v>
                </c:pt>
                <c:pt idx="64">
                  <c:v>2.2068316048341021</c:v>
                </c:pt>
                <c:pt idx="65">
                  <c:v>2.1660158878888729</c:v>
                </c:pt>
                <c:pt idx="66">
                  <c:v>2.2439368020570378</c:v>
                </c:pt>
                <c:pt idx="67">
                  <c:v>2.2077592347646755</c:v>
                </c:pt>
                <c:pt idx="68">
                  <c:v>2.1975553055283683</c:v>
                </c:pt>
                <c:pt idx="69">
                  <c:v>2.1242725410130703</c:v>
                </c:pt>
                <c:pt idx="70">
                  <c:v>2.2504302115710515</c:v>
                </c:pt>
                <c:pt idx="71">
                  <c:v>2.1641606280277261</c:v>
                </c:pt>
                <c:pt idx="72">
                  <c:v>2.0797463043455471</c:v>
                </c:pt>
                <c:pt idx="73">
                  <c:v>2.0584108159423593</c:v>
                </c:pt>
                <c:pt idx="74">
                  <c:v>2.0500621465671989</c:v>
                </c:pt>
                <c:pt idx="75">
                  <c:v>2.1131409818461897</c:v>
                </c:pt>
                <c:pt idx="76">
                  <c:v>2.1446803994856847</c:v>
                </c:pt>
                <c:pt idx="77">
                  <c:v>2.0853120839289878</c:v>
                </c:pt>
                <c:pt idx="78">
                  <c:v>2.1103580920544696</c:v>
                </c:pt>
                <c:pt idx="79">
                  <c:v>2.1966276755977949</c:v>
                </c:pt>
                <c:pt idx="80">
                  <c:v>2.1771474470557535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60-53F0-4F6E-A41E-9712A3303D5B}"/>
            </c:ext>
          </c:extLst>
        </c:ser>
        <c:ser>
          <c:idx val="7"/>
          <c:order val="7"/>
          <c:tx>
            <c:strRef>
              <c:f>Foglio1!$A$9</c:f>
              <c:strCache>
                <c:ptCount val="1"/>
                <c:pt idx="0">
                  <c:v>250/100000</c:v>
                </c:pt>
              </c:strCache>
            </c:strRef>
          </c:tx>
          <c:spPr>
            <a:ln w="28575" cap="rnd">
              <a:solidFill>
                <a:srgbClr val="0000FF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Foglio1!$B$1:$CD$1</c:f>
              <c:strCache>
                <c:ptCount val="81"/>
                <c:pt idx="0">
                  <c:v>27/12/2020</c:v>
                </c:pt>
                <c:pt idx="1">
                  <c:v>28/12/2020</c:v>
                </c:pt>
                <c:pt idx="2">
                  <c:v>29/12/2020</c:v>
                </c:pt>
                <c:pt idx="3">
                  <c:v>30/12/2020</c:v>
                </c:pt>
                <c:pt idx="4">
                  <c:v>31/12/2020</c:v>
                </c:pt>
                <c:pt idx="5">
                  <c:v>01/01/2021</c:v>
                </c:pt>
                <c:pt idx="6">
                  <c:v>02/01/2021</c:v>
                </c:pt>
                <c:pt idx="7">
                  <c:v>03/01/2021</c:v>
                </c:pt>
                <c:pt idx="8">
                  <c:v>04/01/2021</c:v>
                </c:pt>
                <c:pt idx="9">
                  <c:v>05/01/2021</c:v>
                </c:pt>
                <c:pt idx="10">
                  <c:v>06/01/2021</c:v>
                </c:pt>
                <c:pt idx="11">
                  <c:v>07/01/2021</c:v>
                </c:pt>
                <c:pt idx="12">
                  <c:v>08/01/2021</c:v>
                </c:pt>
                <c:pt idx="13">
                  <c:v>09/01/2021</c:v>
                </c:pt>
                <c:pt idx="14">
                  <c:v>10/01/2021</c:v>
                </c:pt>
                <c:pt idx="15">
                  <c:v>11/01/2021</c:v>
                </c:pt>
                <c:pt idx="16">
                  <c:v>12/01/2021</c:v>
                </c:pt>
                <c:pt idx="17">
                  <c:v>13/01/2021</c:v>
                </c:pt>
                <c:pt idx="18">
                  <c:v>14/01/2021</c:v>
                </c:pt>
                <c:pt idx="19">
                  <c:v>15/01/2021</c:v>
                </c:pt>
                <c:pt idx="20">
                  <c:v>16/01/2021</c:v>
                </c:pt>
                <c:pt idx="21">
                  <c:v>17/01/2021</c:v>
                </c:pt>
                <c:pt idx="22">
                  <c:v>18/01/2021</c:v>
                </c:pt>
                <c:pt idx="23">
                  <c:v>19/01/2021</c:v>
                </c:pt>
                <c:pt idx="24">
                  <c:v>20/01/2021</c:v>
                </c:pt>
                <c:pt idx="25">
                  <c:v>21/01/2021</c:v>
                </c:pt>
                <c:pt idx="26">
                  <c:v>22/01/2021</c:v>
                </c:pt>
                <c:pt idx="27">
                  <c:v>23/01/2021</c:v>
                </c:pt>
                <c:pt idx="28">
                  <c:v>24/01/2021</c:v>
                </c:pt>
                <c:pt idx="29">
                  <c:v>25/01/2021</c:v>
                </c:pt>
                <c:pt idx="30">
                  <c:v>26/01/2021</c:v>
                </c:pt>
                <c:pt idx="31">
                  <c:v>27/01/2021</c:v>
                </c:pt>
                <c:pt idx="32">
                  <c:v>28/01/2021</c:v>
                </c:pt>
                <c:pt idx="33">
                  <c:v>29/01/2021</c:v>
                </c:pt>
                <c:pt idx="34">
                  <c:v>30/01/2021</c:v>
                </c:pt>
                <c:pt idx="35">
                  <c:v>31/01/2021</c:v>
                </c:pt>
                <c:pt idx="36">
                  <c:v>01/02/2021</c:v>
                </c:pt>
                <c:pt idx="37">
                  <c:v>02/02/2021</c:v>
                </c:pt>
                <c:pt idx="38">
                  <c:v>03/02/2021</c:v>
                </c:pt>
                <c:pt idx="39">
                  <c:v>04/02/2021</c:v>
                </c:pt>
                <c:pt idx="40">
                  <c:v>05/02/2021</c:v>
                </c:pt>
                <c:pt idx="41">
                  <c:v>06/02/2021</c:v>
                </c:pt>
                <c:pt idx="42">
                  <c:v>07/02/2021</c:v>
                </c:pt>
                <c:pt idx="43">
                  <c:v>08/02/2021</c:v>
                </c:pt>
                <c:pt idx="44">
                  <c:v>09/02/2021</c:v>
                </c:pt>
                <c:pt idx="45">
                  <c:v>10/02/2021</c:v>
                </c:pt>
                <c:pt idx="46">
                  <c:v>11/02/2021</c:v>
                </c:pt>
                <c:pt idx="47">
                  <c:v>12/02/2021</c:v>
                </c:pt>
                <c:pt idx="48">
                  <c:v>13/02/2021</c:v>
                </c:pt>
                <c:pt idx="49">
                  <c:v>14/02/2021</c:v>
                </c:pt>
                <c:pt idx="50">
                  <c:v>15/02/2021</c:v>
                </c:pt>
                <c:pt idx="51">
                  <c:v>16/02/2021</c:v>
                </c:pt>
                <c:pt idx="52">
                  <c:v>17/02/2021</c:v>
                </c:pt>
                <c:pt idx="53">
                  <c:v>18/02/2021</c:v>
                </c:pt>
                <c:pt idx="54">
                  <c:v>19/02/2021</c:v>
                </c:pt>
                <c:pt idx="55">
                  <c:v>20/02/2021</c:v>
                </c:pt>
                <c:pt idx="56">
                  <c:v>21/02/2021</c:v>
                </c:pt>
                <c:pt idx="57">
                  <c:v>22/02/2021</c:v>
                </c:pt>
                <c:pt idx="58">
                  <c:v>23/02/2021</c:v>
                </c:pt>
                <c:pt idx="59">
                  <c:v>24/02/2021</c:v>
                </c:pt>
                <c:pt idx="60">
                  <c:v>25/02/2021</c:v>
                </c:pt>
                <c:pt idx="61">
                  <c:v>26/02/2021</c:v>
                </c:pt>
                <c:pt idx="62">
                  <c:v>27/02/2021</c:v>
                </c:pt>
                <c:pt idx="63">
                  <c:v>28/02/2021</c:v>
                </c:pt>
                <c:pt idx="64">
                  <c:v>01/03/2021</c:v>
                </c:pt>
                <c:pt idx="65">
                  <c:v>02/03/2021</c:v>
                </c:pt>
                <c:pt idx="66">
                  <c:v>03/03/2021</c:v>
                </c:pt>
                <c:pt idx="67">
                  <c:v>04/03/2021</c:v>
                </c:pt>
                <c:pt idx="68">
                  <c:v>05/03/2021</c:v>
                </c:pt>
                <c:pt idx="69">
                  <c:v>06/03/2021</c:v>
                </c:pt>
                <c:pt idx="70">
                  <c:v>07/03/2021</c:v>
                </c:pt>
                <c:pt idx="71">
                  <c:v>08/03/2021</c:v>
                </c:pt>
                <c:pt idx="72">
                  <c:v>09/03/2021</c:v>
                </c:pt>
                <c:pt idx="73">
                  <c:v>10/03/2021</c:v>
                </c:pt>
                <c:pt idx="74">
                  <c:v>11/03/21</c:v>
                </c:pt>
                <c:pt idx="75">
                  <c:v>12/03/21</c:v>
                </c:pt>
                <c:pt idx="76">
                  <c:v>13/03/21</c:v>
                </c:pt>
                <c:pt idx="77">
                  <c:v>14/03/2021</c:v>
                </c:pt>
                <c:pt idx="78">
                  <c:v>15/03/2021</c:v>
                </c:pt>
                <c:pt idx="79">
                  <c:v>16/03/2021</c:v>
                </c:pt>
                <c:pt idx="80">
                  <c:v>17/03/2021</c:v>
                </c:pt>
              </c:strCache>
            </c:strRef>
          </c:cat>
          <c:val>
            <c:numRef>
              <c:f>Foglio1!$B$9:$CD$9</c:f>
              <c:numCache>
                <c:formatCode>0.00</c:formatCode>
                <c:ptCount val="81"/>
                <c:pt idx="0">
                  <c:v>3.5714285714285716</c:v>
                </c:pt>
                <c:pt idx="1">
                  <c:v>3.5714285714285716</c:v>
                </c:pt>
                <c:pt idx="2">
                  <c:v>3.5714285714285716</c:v>
                </c:pt>
                <c:pt idx="3">
                  <c:v>3.5714285714285716</c:v>
                </c:pt>
                <c:pt idx="4">
                  <c:v>3.5714285714285716</c:v>
                </c:pt>
                <c:pt idx="5">
                  <c:v>3.5714285714285716</c:v>
                </c:pt>
                <c:pt idx="6">
                  <c:v>3.5714285714285716</c:v>
                </c:pt>
                <c:pt idx="7">
                  <c:v>3.5714285714285716</c:v>
                </c:pt>
                <c:pt idx="8">
                  <c:v>3.5714285714285716</c:v>
                </c:pt>
                <c:pt idx="9">
                  <c:v>3.5714285714285716</c:v>
                </c:pt>
                <c:pt idx="10">
                  <c:v>3.5714285714285716</c:v>
                </c:pt>
                <c:pt idx="11">
                  <c:v>3.5714285714285716</c:v>
                </c:pt>
                <c:pt idx="12">
                  <c:v>3.5714285714285716</c:v>
                </c:pt>
                <c:pt idx="13">
                  <c:v>3.5714285714285716</c:v>
                </c:pt>
                <c:pt idx="14">
                  <c:v>3.5714285714285716</c:v>
                </c:pt>
                <c:pt idx="15">
                  <c:v>3.5714285714285716</c:v>
                </c:pt>
                <c:pt idx="16">
                  <c:v>3.5714285714285716</c:v>
                </c:pt>
                <c:pt idx="17">
                  <c:v>3.5714285714285716</c:v>
                </c:pt>
                <c:pt idx="18">
                  <c:v>3.5714285714285716</c:v>
                </c:pt>
                <c:pt idx="19">
                  <c:v>3.5714285714285716</c:v>
                </c:pt>
                <c:pt idx="20">
                  <c:v>3.5714285714285716</c:v>
                </c:pt>
                <c:pt idx="21">
                  <c:v>3.5714285714285716</c:v>
                </c:pt>
                <c:pt idx="22">
                  <c:v>3.5714285714285716</c:v>
                </c:pt>
                <c:pt idx="23">
                  <c:v>3.5714285714285716</c:v>
                </c:pt>
                <c:pt idx="24">
                  <c:v>3.5714285714285716</c:v>
                </c:pt>
                <c:pt idx="25">
                  <c:v>3.5714285714285716</c:v>
                </c:pt>
                <c:pt idx="26">
                  <c:v>3.5714285714285716</c:v>
                </c:pt>
                <c:pt idx="27">
                  <c:v>3.5714285714285716</c:v>
                </c:pt>
                <c:pt idx="28">
                  <c:v>3.5714285714285716</c:v>
                </c:pt>
                <c:pt idx="29">
                  <c:v>3.5714285714285716</c:v>
                </c:pt>
                <c:pt idx="30">
                  <c:v>3.5714285714285716</c:v>
                </c:pt>
                <c:pt idx="31">
                  <c:v>3.5714285714285716</c:v>
                </c:pt>
                <c:pt idx="32">
                  <c:v>3.5714285714285716</c:v>
                </c:pt>
                <c:pt idx="33">
                  <c:v>3.5714285714285716</c:v>
                </c:pt>
                <c:pt idx="34">
                  <c:v>3.5714285714285716</c:v>
                </c:pt>
                <c:pt idx="35">
                  <c:v>3.5714285714285716</c:v>
                </c:pt>
                <c:pt idx="36">
                  <c:v>3.5714285714285716</c:v>
                </c:pt>
                <c:pt idx="37">
                  <c:v>3.5714285714285716</c:v>
                </c:pt>
                <c:pt idx="38">
                  <c:v>3.5714285714285716</c:v>
                </c:pt>
                <c:pt idx="39">
                  <c:v>3.5714285714285716</c:v>
                </c:pt>
                <c:pt idx="40">
                  <c:v>3.5714285714285716</c:v>
                </c:pt>
                <c:pt idx="41">
                  <c:v>3.5714285714285716</c:v>
                </c:pt>
                <c:pt idx="42">
                  <c:v>3.5714285714285716</c:v>
                </c:pt>
                <c:pt idx="43">
                  <c:v>3.5714285714285716</c:v>
                </c:pt>
                <c:pt idx="44">
                  <c:v>3.5714285714285716</c:v>
                </c:pt>
                <c:pt idx="45">
                  <c:v>3.5714285714285716</c:v>
                </c:pt>
                <c:pt idx="46">
                  <c:v>3.5714285714285716</c:v>
                </c:pt>
                <c:pt idx="47">
                  <c:v>3.5714285714285716</c:v>
                </c:pt>
                <c:pt idx="48">
                  <c:v>3.5714285714285716</c:v>
                </c:pt>
                <c:pt idx="49">
                  <c:v>3.5714285714285716</c:v>
                </c:pt>
                <c:pt idx="50">
                  <c:v>3.5714285714285716</c:v>
                </c:pt>
                <c:pt idx="51">
                  <c:v>3.5714285714285716</c:v>
                </c:pt>
                <c:pt idx="52">
                  <c:v>3.5714285714285716</c:v>
                </c:pt>
                <c:pt idx="53">
                  <c:v>3.5714285714285716</c:v>
                </c:pt>
                <c:pt idx="54">
                  <c:v>3.5714285714285716</c:v>
                </c:pt>
                <c:pt idx="55">
                  <c:v>3.5714285714285716</c:v>
                </c:pt>
                <c:pt idx="56">
                  <c:v>3.5714285714285716</c:v>
                </c:pt>
                <c:pt idx="57">
                  <c:v>3.5714285714285716</c:v>
                </c:pt>
                <c:pt idx="58">
                  <c:v>3.5714285714285716</c:v>
                </c:pt>
                <c:pt idx="59">
                  <c:v>3.5714285714285716</c:v>
                </c:pt>
                <c:pt idx="60">
                  <c:v>3.5714285714285716</c:v>
                </c:pt>
                <c:pt idx="61">
                  <c:v>3.5714285714285716</c:v>
                </c:pt>
                <c:pt idx="62">
                  <c:v>3.5714285714285716</c:v>
                </c:pt>
                <c:pt idx="63">
                  <c:v>3.5714285714285716</c:v>
                </c:pt>
                <c:pt idx="64">
                  <c:v>3.5714285714285716</c:v>
                </c:pt>
                <c:pt idx="65">
                  <c:v>3.5714285714285716</c:v>
                </c:pt>
                <c:pt idx="66">
                  <c:v>3.5714285714285716</c:v>
                </c:pt>
                <c:pt idx="67">
                  <c:v>3.5714285714285716</c:v>
                </c:pt>
                <c:pt idx="68">
                  <c:v>3.5714285714285716</c:v>
                </c:pt>
                <c:pt idx="69">
                  <c:v>3.5714285714285716</c:v>
                </c:pt>
                <c:pt idx="70">
                  <c:v>3.5714285714285716</c:v>
                </c:pt>
                <c:pt idx="71">
                  <c:v>3.5714285714285716</c:v>
                </c:pt>
                <c:pt idx="72">
                  <c:v>3.5714285714285716</c:v>
                </c:pt>
                <c:pt idx="73">
                  <c:v>3.5714285714285716</c:v>
                </c:pt>
                <c:pt idx="74">
                  <c:v>3.5714285714285716</c:v>
                </c:pt>
                <c:pt idx="75">
                  <c:v>3.5714285714285716</c:v>
                </c:pt>
                <c:pt idx="76">
                  <c:v>3.5714285714285716</c:v>
                </c:pt>
                <c:pt idx="77">
                  <c:v>3.5714285714285716</c:v>
                </c:pt>
                <c:pt idx="78">
                  <c:v>3.5714285714285716</c:v>
                </c:pt>
                <c:pt idx="79">
                  <c:v>3.5714285714285716</c:v>
                </c:pt>
                <c:pt idx="80">
                  <c:v>3.5714285714285716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E3-4B73-A379-455F39BF64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46583904"/>
        <c:axId val="1146582656"/>
      </c:lineChart>
      <c:dateAx>
        <c:axId val="1146583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15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1146582656"/>
        <c:crosses val="autoZero"/>
        <c:auto val="0"/>
        <c:lblOffset val="100"/>
        <c:baseTimeUnit val="days"/>
      </c:dateAx>
      <c:valAx>
        <c:axId val="1146582656"/>
        <c:scaling>
          <c:orientation val="minMax"/>
          <c:max val="4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1146583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0944919593079898E-2"/>
          <c:y val="3.8856708207965808E-2"/>
          <c:w val="0.24721506264871548"/>
          <c:h val="0.32446071733206727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975062974774838E-2"/>
          <c:y val="3.1259492320668429E-2"/>
          <c:w val="0.85493092775568635"/>
          <c:h val="0.83175493524825583"/>
        </c:manualLayout>
      </c:layout>
      <c:lineChart>
        <c:grouping val="standard"/>
        <c:varyColors val="0"/>
        <c:ser>
          <c:idx val="0"/>
          <c:order val="0"/>
          <c:tx>
            <c:strRef>
              <c:f>Foglio1!$A$2</c:f>
              <c:strCache>
                <c:ptCount val="1"/>
                <c:pt idx="0">
                  <c:v>0-5</c:v>
                </c:pt>
              </c:strCache>
            </c:strRef>
          </c:tx>
          <c:spPr>
            <a:ln w="444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Foglio1!$B$1:$CD$1</c:f>
              <c:strCache>
                <c:ptCount val="81"/>
                <c:pt idx="0">
                  <c:v>27/12/2020</c:v>
                </c:pt>
                <c:pt idx="1">
                  <c:v>28/12/2020</c:v>
                </c:pt>
                <c:pt idx="2">
                  <c:v>29/12/2020</c:v>
                </c:pt>
                <c:pt idx="3">
                  <c:v>30/12/2020</c:v>
                </c:pt>
                <c:pt idx="4">
                  <c:v>31/12/2020</c:v>
                </c:pt>
                <c:pt idx="5">
                  <c:v>01/01/2021</c:v>
                </c:pt>
                <c:pt idx="6">
                  <c:v>02/01/2021</c:v>
                </c:pt>
                <c:pt idx="7">
                  <c:v>03/01/2021</c:v>
                </c:pt>
                <c:pt idx="8">
                  <c:v>04/01/2021</c:v>
                </c:pt>
                <c:pt idx="9">
                  <c:v>05/01/2021</c:v>
                </c:pt>
                <c:pt idx="10">
                  <c:v>06/01/2021</c:v>
                </c:pt>
                <c:pt idx="11">
                  <c:v>07/01/2021</c:v>
                </c:pt>
                <c:pt idx="12">
                  <c:v>08/01/2021</c:v>
                </c:pt>
                <c:pt idx="13">
                  <c:v>09/01/2021</c:v>
                </c:pt>
                <c:pt idx="14">
                  <c:v>10/01/2021</c:v>
                </c:pt>
                <c:pt idx="15">
                  <c:v>11/01/2021</c:v>
                </c:pt>
                <c:pt idx="16">
                  <c:v>12/01/2021</c:v>
                </c:pt>
                <c:pt idx="17">
                  <c:v>13/01/2021</c:v>
                </c:pt>
                <c:pt idx="18">
                  <c:v>14/01/2021</c:v>
                </c:pt>
                <c:pt idx="19">
                  <c:v>15/01/2021</c:v>
                </c:pt>
                <c:pt idx="20">
                  <c:v>16/01/2021</c:v>
                </c:pt>
                <c:pt idx="21">
                  <c:v>17/01/2021</c:v>
                </c:pt>
                <c:pt idx="22">
                  <c:v>18/01/2021</c:v>
                </c:pt>
                <c:pt idx="23">
                  <c:v>19/01/2021</c:v>
                </c:pt>
                <c:pt idx="24">
                  <c:v>20/01/2021</c:v>
                </c:pt>
                <c:pt idx="25">
                  <c:v>21/01/2021</c:v>
                </c:pt>
                <c:pt idx="26">
                  <c:v>22/01/2021</c:v>
                </c:pt>
                <c:pt idx="27">
                  <c:v>23/01/2021</c:v>
                </c:pt>
                <c:pt idx="28">
                  <c:v>24/01/2021</c:v>
                </c:pt>
                <c:pt idx="29">
                  <c:v>25/01/2021</c:v>
                </c:pt>
                <c:pt idx="30">
                  <c:v>26/01/2021</c:v>
                </c:pt>
                <c:pt idx="31">
                  <c:v>27/01/2021</c:v>
                </c:pt>
                <c:pt idx="32">
                  <c:v>28/01/2021</c:v>
                </c:pt>
                <c:pt idx="33">
                  <c:v>29/01/2021</c:v>
                </c:pt>
                <c:pt idx="34">
                  <c:v>30/01/2021</c:v>
                </c:pt>
                <c:pt idx="35">
                  <c:v>31/01/2021</c:v>
                </c:pt>
                <c:pt idx="36">
                  <c:v>01/02/2021</c:v>
                </c:pt>
                <c:pt idx="37">
                  <c:v>02/02/2021</c:v>
                </c:pt>
                <c:pt idx="38">
                  <c:v>03/02/2021</c:v>
                </c:pt>
                <c:pt idx="39">
                  <c:v>04/02/2021</c:v>
                </c:pt>
                <c:pt idx="40">
                  <c:v>05/02/2021</c:v>
                </c:pt>
                <c:pt idx="41">
                  <c:v>06/02/2021</c:v>
                </c:pt>
                <c:pt idx="42">
                  <c:v>07/02/2021</c:v>
                </c:pt>
                <c:pt idx="43">
                  <c:v>08/02/2021</c:v>
                </c:pt>
                <c:pt idx="44">
                  <c:v>09/02/2021</c:v>
                </c:pt>
                <c:pt idx="45">
                  <c:v>10/02/2021</c:v>
                </c:pt>
                <c:pt idx="46">
                  <c:v>11/02/2021</c:v>
                </c:pt>
                <c:pt idx="47">
                  <c:v>12/02/2021</c:v>
                </c:pt>
                <c:pt idx="48">
                  <c:v>13/02/2021</c:v>
                </c:pt>
                <c:pt idx="49">
                  <c:v>14/02/2021</c:v>
                </c:pt>
                <c:pt idx="50">
                  <c:v>15/02/2021</c:v>
                </c:pt>
                <c:pt idx="51">
                  <c:v>16/02/2021</c:v>
                </c:pt>
                <c:pt idx="52">
                  <c:v>17/02/2021</c:v>
                </c:pt>
                <c:pt idx="53">
                  <c:v>18/02/2021</c:v>
                </c:pt>
                <c:pt idx="54">
                  <c:v>19/02/2021</c:v>
                </c:pt>
                <c:pt idx="55">
                  <c:v>20/02/2021</c:v>
                </c:pt>
                <c:pt idx="56">
                  <c:v>21/02/2021</c:v>
                </c:pt>
                <c:pt idx="57">
                  <c:v>22/02/2021</c:v>
                </c:pt>
                <c:pt idx="58">
                  <c:v>23/02/2021</c:v>
                </c:pt>
                <c:pt idx="59">
                  <c:v>24/02/2021</c:v>
                </c:pt>
                <c:pt idx="60">
                  <c:v>25/02/2021</c:v>
                </c:pt>
                <c:pt idx="61">
                  <c:v>26/02/2021</c:v>
                </c:pt>
                <c:pt idx="62">
                  <c:v>27/02/2021</c:v>
                </c:pt>
                <c:pt idx="63">
                  <c:v>28/02/2021</c:v>
                </c:pt>
                <c:pt idx="64">
                  <c:v>01/03/2021</c:v>
                </c:pt>
                <c:pt idx="65">
                  <c:v>02/03/2021</c:v>
                </c:pt>
                <c:pt idx="66">
                  <c:v>03/03/2021</c:v>
                </c:pt>
                <c:pt idx="67">
                  <c:v>04/03/2021</c:v>
                </c:pt>
                <c:pt idx="68">
                  <c:v>05/03/2021</c:v>
                </c:pt>
                <c:pt idx="69">
                  <c:v>06/03/2021</c:v>
                </c:pt>
                <c:pt idx="70">
                  <c:v>07/03/2021</c:v>
                </c:pt>
                <c:pt idx="71">
                  <c:v>08/03/2021</c:v>
                </c:pt>
                <c:pt idx="72">
                  <c:v>09/03/2021</c:v>
                </c:pt>
                <c:pt idx="73">
                  <c:v>10/03/2021</c:v>
                </c:pt>
                <c:pt idx="74">
                  <c:v>11/03/21</c:v>
                </c:pt>
                <c:pt idx="75">
                  <c:v>12/03/21</c:v>
                </c:pt>
                <c:pt idx="76">
                  <c:v>13/03/21</c:v>
                </c:pt>
                <c:pt idx="77">
                  <c:v>14/03/2021</c:v>
                </c:pt>
                <c:pt idx="78">
                  <c:v>15/03/2021</c:v>
                </c:pt>
                <c:pt idx="79">
                  <c:v>16/03/2021</c:v>
                </c:pt>
                <c:pt idx="80">
                  <c:v>17/03/2021</c:v>
                </c:pt>
              </c:strCache>
            </c:strRef>
          </c:cat>
          <c:val>
            <c:numRef>
              <c:f>Foglio1!$B$2:$CD$2</c:f>
              <c:numCache>
                <c:formatCode>0.00</c:formatCode>
                <c:ptCount val="81"/>
                <c:pt idx="0">
                  <c:v>0.93404797160494168</c:v>
                </c:pt>
                <c:pt idx="1">
                  <c:v>1.0164639690994954</c:v>
                </c:pt>
                <c:pt idx="2">
                  <c:v>1.0988799665940492</c:v>
                </c:pt>
                <c:pt idx="3">
                  <c:v>1.0439359682643465</c:v>
                </c:pt>
                <c:pt idx="4">
                  <c:v>1.0439359682643465</c:v>
                </c:pt>
                <c:pt idx="5">
                  <c:v>0.82415997494553672</c:v>
                </c:pt>
                <c:pt idx="6">
                  <c:v>0.98899196993464422</c:v>
                </c:pt>
                <c:pt idx="7">
                  <c:v>0.93404797160494168</c:v>
                </c:pt>
                <c:pt idx="8">
                  <c:v>0.93404797160494168</c:v>
                </c:pt>
                <c:pt idx="9">
                  <c:v>0.9615199707697929</c:v>
                </c:pt>
                <c:pt idx="10">
                  <c:v>1.0714079674291979</c:v>
                </c:pt>
                <c:pt idx="11">
                  <c:v>0.90657597244009047</c:v>
                </c:pt>
                <c:pt idx="12">
                  <c:v>0.87910397327523915</c:v>
                </c:pt>
                <c:pt idx="13">
                  <c:v>0.9615199707697929</c:v>
                </c:pt>
                <c:pt idx="14">
                  <c:v>1.0439359682643465</c:v>
                </c:pt>
                <c:pt idx="15">
                  <c:v>1.0164639690994954</c:v>
                </c:pt>
                <c:pt idx="16">
                  <c:v>1.0714079674291979</c:v>
                </c:pt>
                <c:pt idx="17">
                  <c:v>1.0164639690994954</c:v>
                </c:pt>
                <c:pt idx="18">
                  <c:v>1.1263519657589001</c:v>
                </c:pt>
                <c:pt idx="19">
                  <c:v>1.1263519657589001</c:v>
                </c:pt>
                <c:pt idx="20">
                  <c:v>1.2087679632534538</c:v>
                </c:pt>
                <c:pt idx="21">
                  <c:v>1.1812959640886027</c:v>
                </c:pt>
                <c:pt idx="22">
                  <c:v>1.1812959640886027</c:v>
                </c:pt>
                <c:pt idx="23">
                  <c:v>1.0714079674291979</c:v>
                </c:pt>
                <c:pt idx="24">
                  <c:v>1.0164639690994954</c:v>
                </c:pt>
                <c:pt idx="25">
                  <c:v>0.93404797160494168</c:v>
                </c:pt>
                <c:pt idx="26">
                  <c:v>0.90657597244009047</c:v>
                </c:pt>
                <c:pt idx="27">
                  <c:v>0.85163197411038805</c:v>
                </c:pt>
                <c:pt idx="28">
                  <c:v>1.0164639690994954</c:v>
                </c:pt>
                <c:pt idx="29">
                  <c:v>0.98899196993464422</c:v>
                </c:pt>
                <c:pt idx="30">
                  <c:v>0.98899196993464422</c:v>
                </c:pt>
                <c:pt idx="31">
                  <c:v>1.1538239649237514</c:v>
                </c:pt>
                <c:pt idx="32">
                  <c:v>1.4285439565722637</c:v>
                </c:pt>
                <c:pt idx="33">
                  <c:v>1.6483199498910734</c:v>
                </c:pt>
                <c:pt idx="34">
                  <c:v>1.7032639482207761</c:v>
                </c:pt>
                <c:pt idx="35">
                  <c:v>1.7856799457153298</c:v>
                </c:pt>
                <c:pt idx="36">
                  <c:v>1.8955679423747347</c:v>
                </c:pt>
                <c:pt idx="37">
                  <c:v>1.9230399415395858</c:v>
                </c:pt>
                <c:pt idx="38">
                  <c:v>1.9779839398692884</c:v>
                </c:pt>
                <c:pt idx="39">
                  <c:v>2.3900639273420565</c:v>
                </c:pt>
                <c:pt idx="40">
                  <c:v>2.2527039315178001</c:v>
                </c:pt>
                <c:pt idx="41">
                  <c:v>2.1977599331880984</c:v>
                </c:pt>
                <c:pt idx="42">
                  <c:v>2.1153439356935446</c:v>
                </c:pt>
                <c:pt idx="43">
                  <c:v>2.1702879340232468</c:v>
                </c:pt>
                <c:pt idx="44">
                  <c:v>2.3625919281772054</c:v>
                </c:pt>
                <c:pt idx="45">
                  <c:v>2.3351199290123539</c:v>
                </c:pt>
                <c:pt idx="46">
                  <c:v>1.8955679423747347</c:v>
                </c:pt>
                <c:pt idx="47">
                  <c:v>2.0329279381989909</c:v>
                </c:pt>
                <c:pt idx="48">
                  <c:v>2.0054559390341393</c:v>
                </c:pt>
                <c:pt idx="49">
                  <c:v>2.0329279381989909</c:v>
                </c:pt>
                <c:pt idx="50">
                  <c:v>1.9230399415395858</c:v>
                </c:pt>
                <c:pt idx="51">
                  <c:v>1.9779839398692884</c:v>
                </c:pt>
                <c:pt idx="52">
                  <c:v>1.8680959432098834</c:v>
                </c:pt>
                <c:pt idx="53">
                  <c:v>1.7307359473856272</c:v>
                </c:pt>
                <c:pt idx="54">
                  <c:v>1.5384319532316688</c:v>
                </c:pt>
                <c:pt idx="55">
                  <c:v>1.6757919490559245</c:v>
                </c:pt>
                <c:pt idx="56">
                  <c:v>1.8131519448801809</c:v>
                </c:pt>
                <c:pt idx="57">
                  <c:v>1.7856799457153298</c:v>
                </c:pt>
                <c:pt idx="58">
                  <c:v>1.7856799457153298</c:v>
                </c:pt>
                <c:pt idx="59">
                  <c:v>1.8680959432098834</c:v>
                </c:pt>
                <c:pt idx="60">
                  <c:v>2.1702879340232468</c:v>
                </c:pt>
                <c:pt idx="61">
                  <c:v>2.225231932352949</c:v>
                </c:pt>
                <c:pt idx="62">
                  <c:v>2.0878719365286931</c:v>
                </c:pt>
                <c:pt idx="63">
                  <c:v>2.0329279381989909</c:v>
                </c:pt>
                <c:pt idx="64">
                  <c:v>2.0878719365286931</c:v>
                </c:pt>
                <c:pt idx="65">
                  <c:v>2.0329279381989909</c:v>
                </c:pt>
                <c:pt idx="66">
                  <c:v>2.060399937363842</c:v>
                </c:pt>
                <c:pt idx="67">
                  <c:v>2.0054559390341393</c:v>
                </c:pt>
                <c:pt idx="68">
                  <c:v>2.0878719365286931</c:v>
                </c:pt>
                <c:pt idx="69">
                  <c:v>2.0054559390341393</c:v>
                </c:pt>
                <c:pt idx="70">
                  <c:v>1.9779839398692884</c:v>
                </c:pt>
                <c:pt idx="71">
                  <c:v>2.0054559390341393</c:v>
                </c:pt>
                <c:pt idx="72">
                  <c:v>1.8955679423747347</c:v>
                </c:pt>
                <c:pt idx="73">
                  <c:v>1.9230399415395858</c:v>
                </c:pt>
                <c:pt idx="74">
                  <c:v>1.7307359473856272</c:v>
                </c:pt>
                <c:pt idx="75">
                  <c:v>1.7582079465504783</c:v>
                </c:pt>
                <c:pt idx="76">
                  <c:v>1.9779839398692884</c:v>
                </c:pt>
                <c:pt idx="77">
                  <c:v>1.9505119407044371</c:v>
                </c:pt>
                <c:pt idx="78">
                  <c:v>1.8680959432098834</c:v>
                </c:pt>
                <c:pt idx="79">
                  <c:v>2.0329279381989909</c:v>
                </c:pt>
                <c:pt idx="80">
                  <c:v>2.0329279381989909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F0-4F6E-A41E-9712A3303D5B}"/>
            </c:ext>
          </c:extLst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6-12</c:v>
                </c:pt>
              </c:strCache>
            </c:strRef>
          </c:tx>
          <c:spPr>
            <a:ln w="444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Foglio1!$B$1:$CD$1</c:f>
              <c:strCache>
                <c:ptCount val="81"/>
                <c:pt idx="0">
                  <c:v>27/12/2020</c:v>
                </c:pt>
                <c:pt idx="1">
                  <c:v>28/12/2020</c:v>
                </c:pt>
                <c:pt idx="2">
                  <c:v>29/12/2020</c:v>
                </c:pt>
                <c:pt idx="3">
                  <c:v>30/12/2020</c:v>
                </c:pt>
                <c:pt idx="4">
                  <c:v>31/12/2020</c:v>
                </c:pt>
                <c:pt idx="5">
                  <c:v>01/01/2021</c:v>
                </c:pt>
                <c:pt idx="6">
                  <c:v>02/01/2021</c:v>
                </c:pt>
                <c:pt idx="7">
                  <c:v>03/01/2021</c:v>
                </c:pt>
                <c:pt idx="8">
                  <c:v>04/01/2021</c:v>
                </c:pt>
                <c:pt idx="9">
                  <c:v>05/01/2021</c:v>
                </c:pt>
                <c:pt idx="10">
                  <c:v>06/01/2021</c:v>
                </c:pt>
                <c:pt idx="11">
                  <c:v>07/01/2021</c:v>
                </c:pt>
                <c:pt idx="12">
                  <c:v>08/01/2021</c:v>
                </c:pt>
                <c:pt idx="13">
                  <c:v>09/01/2021</c:v>
                </c:pt>
                <c:pt idx="14">
                  <c:v>10/01/2021</c:v>
                </c:pt>
                <c:pt idx="15">
                  <c:v>11/01/2021</c:v>
                </c:pt>
                <c:pt idx="16">
                  <c:v>12/01/2021</c:v>
                </c:pt>
                <c:pt idx="17">
                  <c:v>13/01/2021</c:v>
                </c:pt>
                <c:pt idx="18">
                  <c:v>14/01/2021</c:v>
                </c:pt>
                <c:pt idx="19">
                  <c:v>15/01/2021</c:v>
                </c:pt>
                <c:pt idx="20">
                  <c:v>16/01/2021</c:v>
                </c:pt>
                <c:pt idx="21">
                  <c:v>17/01/2021</c:v>
                </c:pt>
                <c:pt idx="22">
                  <c:v>18/01/2021</c:v>
                </c:pt>
                <c:pt idx="23">
                  <c:v>19/01/2021</c:v>
                </c:pt>
                <c:pt idx="24">
                  <c:v>20/01/2021</c:v>
                </c:pt>
                <c:pt idx="25">
                  <c:v>21/01/2021</c:v>
                </c:pt>
                <c:pt idx="26">
                  <c:v>22/01/2021</c:v>
                </c:pt>
                <c:pt idx="27">
                  <c:v>23/01/2021</c:v>
                </c:pt>
                <c:pt idx="28">
                  <c:v>24/01/2021</c:v>
                </c:pt>
                <c:pt idx="29">
                  <c:v>25/01/2021</c:v>
                </c:pt>
                <c:pt idx="30">
                  <c:v>26/01/2021</c:v>
                </c:pt>
                <c:pt idx="31">
                  <c:v>27/01/2021</c:v>
                </c:pt>
                <c:pt idx="32">
                  <c:v>28/01/2021</c:v>
                </c:pt>
                <c:pt idx="33">
                  <c:v>29/01/2021</c:v>
                </c:pt>
                <c:pt idx="34">
                  <c:v>30/01/2021</c:v>
                </c:pt>
                <c:pt idx="35">
                  <c:v>31/01/2021</c:v>
                </c:pt>
                <c:pt idx="36">
                  <c:v>01/02/2021</c:v>
                </c:pt>
                <c:pt idx="37">
                  <c:v>02/02/2021</c:v>
                </c:pt>
                <c:pt idx="38">
                  <c:v>03/02/2021</c:v>
                </c:pt>
                <c:pt idx="39">
                  <c:v>04/02/2021</c:v>
                </c:pt>
                <c:pt idx="40">
                  <c:v>05/02/2021</c:v>
                </c:pt>
                <c:pt idx="41">
                  <c:v>06/02/2021</c:v>
                </c:pt>
                <c:pt idx="42">
                  <c:v>07/02/2021</c:v>
                </c:pt>
                <c:pt idx="43">
                  <c:v>08/02/2021</c:v>
                </c:pt>
                <c:pt idx="44">
                  <c:v>09/02/2021</c:v>
                </c:pt>
                <c:pt idx="45">
                  <c:v>10/02/2021</c:v>
                </c:pt>
                <c:pt idx="46">
                  <c:v>11/02/2021</c:v>
                </c:pt>
                <c:pt idx="47">
                  <c:v>12/02/2021</c:v>
                </c:pt>
                <c:pt idx="48">
                  <c:v>13/02/2021</c:v>
                </c:pt>
                <c:pt idx="49">
                  <c:v>14/02/2021</c:v>
                </c:pt>
                <c:pt idx="50">
                  <c:v>15/02/2021</c:v>
                </c:pt>
                <c:pt idx="51">
                  <c:v>16/02/2021</c:v>
                </c:pt>
                <c:pt idx="52">
                  <c:v>17/02/2021</c:v>
                </c:pt>
                <c:pt idx="53">
                  <c:v>18/02/2021</c:v>
                </c:pt>
                <c:pt idx="54">
                  <c:v>19/02/2021</c:v>
                </c:pt>
                <c:pt idx="55">
                  <c:v>20/02/2021</c:v>
                </c:pt>
                <c:pt idx="56">
                  <c:v>21/02/2021</c:v>
                </c:pt>
                <c:pt idx="57">
                  <c:v>22/02/2021</c:v>
                </c:pt>
                <c:pt idx="58">
                  <c:v>23/02/2021</c:v>
                </c:pt>
                <c:pt idx="59">
                  <c:v>24/02/2021</c:v>
                </c:pt>
                <c:pt idx="60">
                  <c:v>25/02/2021</c:v>
                </c:pt>
                <c:pt idx="61">
                  <c:v>26/02/2021</c:v>
                </c:pt>
                <c:pt idx="62">
                  <c:v>27/02/2021</c:v>
                </c:pt>
                <c:pt idx="63">
                  <c:v>28/02/2021</c:v>
                </c:pt>
                <c:pt idx="64">
                  <c:v>01/03/2021</c:v>
                </c:pt>
                <c:pt idx="65">
                  <c:v>02/03/2021</c:v>
                </c:pt>
                <c:pt idx="66">
                  <c:v>03/03/2021</c:v>
                </c:pt>
                <c:pt idx="67">
                  <c:v>04/03/2021</c:v>
                </c:pt>
                <c:pt idx="68">
                  <c:v>05/03/2021</c:v>
                </c:pt>
                <c:pt idx="69">
                  <c:v>06/03/2021</c:v>
                </c:pt>
                <c:pt idx="70">
                  <c:v>07/03/2021</c:v>
                </c:pt>
                <c:pt idx="71">
                  <c:v>08/03/2021</c:v>
                </c:pt>
                <c:pt idx="72">
                  <c:v>09/03/2021</c:v>
                </c:pt>
                <c:pt idx="73">
                  <c:v>10/03/2021</c:v>
                </c:pt>
                <c:pt idx="74">
                  <c:v>11/03/21</c:v>
                </c:pt>
                <c:pt idx="75">
                  <c:v>12/03/21</c:v>
                </c:pt>
                <c:pt idx="76">
                  <c:v>13/03/21</c:v>
                </c:pt>
                <c:pt idx="77">
                  <c:v>14/03/2021</c:v>
                </c:pt>
                <c:pt idx="78">
                  <c:v>15/03/2021</c:v>
                </c:pt>
                <c:pt idx="79">
                  <c:v>16/03/2021</c:v>
                </c:pt>
                <c:pt idx="80">
                  <c:v>17/03/2021</c:v>
                </c:pt>
              </c:strCache>
            </c:strRef>
          </c:cat>
          <c:val>
            <c:numRef>
              <c:f>Foglio1!$B$3:$CD$3</c:f>
              <c:numCache>
                <c:formatCode>0.00</c:formatCode>
                <c:ptCount val="81"/>
                <c:pt idx="0">
                  <c:v>0.87357637027305257</c:v>
                </c:pt>
                <c:pt idx="1">
                  <c:v>0.87357637027305257</c:v>
                </c:pt>
                <c:pt idx="2">
                  <c:v>0.85644742183632605</c:v>
                </c:pt>
                <c:pt idx="3">
                  <c:v>0.92496321558323213</c:v>
                </c:pt>
                <c:pt idx="4">
                  <c:v>0.87357637027305257</c:v>
                </c:pt>
                <c:pt idx="5">
                  <c:v>0.71941583434251388</c:v>
                </c:pt>
                <c:pt idx="6">
                  <c:v>0.83931847339959953</c:v>
                </c:pt>
                <c:pt idx="7">
                  <c:v>0.92496321558323213</c:v>
                </c:pt>
                <c:pt idx="8">
                  <c:v>0.97635006089341159</c:v>
                </c:pt>
                <c:pt idx="9">
                  <c:v>0.99347900933013833</c:v>
                </c:pt>
                <c:pt idx="10">
                  <c:v>1.1305105968239504</c:v>
                </c:pt>
                <c:pt idx="11">
                  <c:v>1.0277369062035913</c:v>
                </c:pt>
                <c:pt idx="12">
                  <c:v>1.1476395452606769</c:v>
                </c:pt>
                <c:pt idx="13">
                  <c:v>1.3874448233748482</c:v>
                </c:pt>
                <c:pt idx="14">
                  <c:v>1.4559606171217541</c:v>
                </c:pt>
                <c:pt idx="15">
                  <c:v>1.3874448233748482</c:v>
                </c:pt>
                <c:pt idx="16">
                  <c:v>1.3360579780646684</c:v>
                </c:pt>
                <c:pt idx="17">
                  <c:v>1.1990263905708565</c:v>
                </c:pt>
                <c:pt idx="18">
                  <c:v>1.3189290296279421</c:v>
                </c:pt>
                <c:pt idx="19">
                  <c:v>1.3531869265013952</c:v>
                </c:pt>
                <c:pt idx="20">
                  <c:v>1.250413235881036</c:v>
                </c:pt>
                <c:pt idx="21">
                  <c:v>1.3018000811912156</c:v>
                </c:pt>
                <c:pt idx="22">
                  <c:v>1.3189290296279421</c:v>
                </c:pt>
                <c:pt idx="23">
                  <c:v>1.4388316686850278</c:v>
                </c:pt>
                <c:pt idx="24">
                  <c:v>1.4388316686850278</c:v>
                </c:pt>
                <c:pt idx="25">
                  <c:v>1.5929922046155665</c:v>
                </c:pt>
                <c:pt idx="26">
                  <c:v>1.6957658952359254</c:v>
                </c:pt>
                <c:pt idx="27">
                  <c:v>1.6786369467991991</c:v>
                </c:pt>
                <c:pt idx="28">
                  <c:v>1.6272501014890195</c:v>
                </c:pt>
                <c:pt idx="29">
                  <c:v>1.5929922046155665</c:v>
                </c:pt>
                <c:pt idx="30">
                  <c:v>1.5758632561788397</c:v>
                </c:pt>
                <c:pt idx="31">
                  <c:v>1.7300237921093786</c:v>
                </c:pt>
                <c:pt idx="32">
                  <c:v>1.7471527405461051</c:v>
                </c:pt>
                <c:pt idx="33">
                  <c:v>1.8499264311664643</c:v>
                </c:pt>
                <c:pt idx="34">
                  <c:v>1.8499264311664643</c:v>
                </c:pt>
                <c:pt idx="35">
                  <c:v>1.9355711733500967</c:v>
                </c:pt>
                <c:pt idx="36">
                  <c:v>2.004086967097003</c:v>
                </c:pt>
                <c:pt idx="37">
                  <c:v>2.0554738124071825</c:v>
                </c:pt>
                <c:pt idx="38">
                  <c:v>2.004086967097003</c:v>
                </c:pt>
                <c:pt idx="39">
                  <c:v>2.2267632967744477</c:v>
                </c:pt>
                <c:pt idx="40">
                  <c:v>2.1582475030275416</c:v>
                </c:pt>
                <c:pt idx="41">
                  <c:v>2.1925053999009942</c:v>
                </c:pt>
                <c:pt idx="42">
                  <c:v>2.3809238327049864</c:v>
                </c:pt>
                <c:pt idx="43">
                  <c:v>2.4836975233253455</c:v>
                </c:pt>
                <c:pt idx="44">
                  <c:v>2.466568574888619</c:v>
                </c:pt>
                <c:pt idx="45">
                  <c:v>2.5350843686355251</c:v>
                </c:pt>
                <c:pt idx="46">
                  <c:v>2.2610211936479008</c:v>
                </c:pt>
                <c:pt idx="47">
                  <c:v>2.1925053999009942</c:v>
                </c:pt>
                <c:pt idx="48">
                  <c:v>2.3466659358315334</c:v>
                </c:pt>
                <c:pt idx="49">
                  <c:v>2.1411185545908151</c:v>
                </c:pt>
                <c:pt idx="50">
                  <c:v>2.0897317092806351</c:v>
                </c:pt>
                <c:pt idx="51">
                  <c:v>2.1239896061540886</c:v>
                </c:pt>
                <c:pt idx="52">
                  <c:v>2.1753764514642682</c:v>
                </c:pt>
                <c:pt idx="53">
                  <c:v>2.1582475030275416</c:v>
                </c:pt>
                <c:pt idx="54">
                  <c:v>2.0554738124071825</c:v>
                </c:pt>
                <c:pt idx="55">
                  <c:v>1.8841843280399171</c:v>
                </c:pt>
                <c:pt idx="56">
                  <c:v>1.9013132764766438</c:v>
                </c:pt>
                <c:pt idx="57">
                  <c:v>1.7814106374195582</c:v>
                </c:pt>
                <c:pt idx="58">
                  <c:v>1.9527001217868232</c:v>
                </c:pt>
                <c:pt idx="59">
                  <c:v>1.9184422249133704</c:v>
                </c:pt>
                <c:pt idx="60">
                  <c:v>2.1411185545908151</c:v>
                </c:pt>
                <c:pt idx="61">
                  <c:v>2.2438922452111743</c:v>
                </c:pt>
                <c:pt idx="62">
                  <c:v>2.2781501420846273</c:v>
                </c:pt>
                <c:pt idx="63">
                  <c:v>2.2781501420846273</c:v>
                </c:pt>
                <c:pt idx="64">
                  <c:v>2.3809238327049864</c:v>
                </c:pt>
                <c:pt idx="65">
                  <c:v>2.3809238327049864</c:v>
                </c:pt>
                <c:pt idx="66">
                  <c:v>2.6378580592558842</c:v>
                </c:pt>
                <c:pt idx="67">
                  <c:v>2.5522133170722512</c:v>
                </c:pt>
                <c:pt idx="68">
                  <c:v>2.5693422655089777</c:v>
                </c:pt>
                <c:pt idx="69">
                  <c:v>2.7063738530027903</c:v>
                </c:pt>
                <c:pt idx="70">
                  <c:v>2.7235028014395168</c:v>
                </c:pt>
                <c:pt idx="71">
                  <c:v>2.7063738530027903</c:v>
                </c:pt>
                <c:pt idx="72">
                  <c:v>2.6207291108191577</c:v>
                </c:pt>
                <c:pt idx="73">
                  <c:v>2.3980527811417129</c:v>
                </c:pt>
                <c:pt idx="74">
                  <c:v>2.2610211936479008</c:v>
                </c:pt>
                <c:pt idx="75">
                  <c:v>2.2781501420846273</c:v>
                </c:pt>
                <c:pt idx="76">
                  <c:v>2.2267632967744477</c:v>
                </c:pt>
                <c:pt idx="77">
                  <c:v>2.1925053999009942</c:v>
                </c:pt>
                <c:pt idx="78">
                  <c:v>2.1411185545908151</c:v>
                </c:pt>
                <c:pt idx="79">
                  <c:v>2.1925053999009942</c:v>
                </c:pt>
                <c:pt idx="80">
                  <c:v>2.1411185545908151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F0-4F6E-A41E-9712A3303D5B}"/>
            </c:ext>
          </c:extLst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13-19</c:v>
                </c:pt>
              </c:strCache>
            </c:strRef>
          </c:tx>
          <c:spPr>
            <a:ln w="98425" cap="rnd">
              <a:solidFill>
                <a:srgbClr val="0000FF"/>
              </a:solidFill>
              <a:round/>
            </a:ln>
            <a:effectLst/>
          </c:spPr>
          <c:marker>
            <c:symbol val="none"/>
          </c:marker>
          <c:cat>
            <c:strRef>
              <c:f>Foglio1!$B$1:$CD$1</c:f>
              <c:strCache>
                <c:ptCount val="81"/>
                <c:pt idx="0">
                  <c:v>27/12/2020</c:v>
                </c:pt>
                <c:pt idx="1">
                  <c:v>28/12/2020</c:v>
                </c:pt>
                <c:pt idx="2">
                  <c:v>29/12/2020</c:v>
                </c:pt>
                <c:pt idx="3">
                  <c:v>30/12/2020</c:v>
                </c:pt>
                <c:pt idx="4">
                  <c:v>31/12/2020</c:v>
                </c:pt>
                <c:pt idx="5">
                  <c:v>01/01/2021</c:v>
                </c:pt>
                <c:pt idx="6">
                  <c:v>02/01/2021</c:v>
                </c:pt>
                <c:pt idx="7">
                  <c:v>03/01/2021</c:v>
                </c:pt>
                <c:pt idx="8">
                  <c:v>04/01/2021</c:v>
                </c:pt>
                <c:pt idx="9">
                  <c:v>05/01/2021</c:v>
                </c:pt>
                <c:pt idx="10">
                  <c:v>06/01/2021</c:v>
                </c:pt>
                <c:pt idx="11">
                  <c:v>07/01/2021</c:v>
                </c:pt>
                <c:pt idx="12">
                  <c:v>08/01/2021</c:v>
                </c:pt>
                <c:pt idx="13">
                  <c:v>09/01/2021</c:v>
                </c:pt>
                <c:pt idx="14">
                  <c:v>10/01/2021</c:v>
                </c:pt>
                <c:pt idx="15">
                  <c:v>11/01/2021</c:v>
                </c:pt>
                <c:pt idx="16">
                  <c:v>12/01/2021</c:v>
                </c:pt>
                <c:pt idx="17">
                  <c:v>13/01/2021</c:v>
                </c:pt>
                <c:pt idx="18">
                  <c:v>14/01/2021</c:v>
                </c:pt>
                <c:pt idx="19">
                  <c:v>15/01/2021</c:v>
                </c:pt>
                <c:pt idx="20">
                  <c:v>16/01/2021</c:v>
                </c:pt>
                <c:pt idx="21">
                  <c:v>17/01/2021</c:v>
                </c:pt>
                <c:pt idx="22">
                  <c:v>18/01/2021</c:v>
                </c:pt>
                <c:pt idx="23">
                  <c:v>19/01/2021</c:v>
                </c:pt>
                <c:pt idx="24">
                  <c:v>20/01/2021</c:v>
                </c:pt>
                <c:pt idx="25">
                  <c:v>21/01/2021</c:v>
                </c:pt>
                <c:pt idx="26">
                  <c:v>22/01/2021</c:v>
                </c:pt>
                <c:pt idx="27">
                  <c:v>23/01/2021</c:v>
                </c:pt>
                <c:pt idx="28">
                  <c:v>24/01/2021</c:v>
                </c:pt>
                <c:pt idx="29">
                  <c:v>25/01/2021</c:v>
                </c:pt>
                <c:pt idx="30">
                  <c:v>26/01/2021</c:v>
                </c:pt>
                <c:pt idx="31">
                  <c:v>27/01/2021</c:v>
                </c:pt>
                <c:pt idx="32">
                  <c:v>28/01/2021</c:v>
                </c:pt>
                <c:pt idx="33">
                  <c:v>29/01/2021</c:v>
                </c:pt>
                <c:pt idx="34">
                  <c:v>30/01/2021</c:v>
                </c:pt>
                <c:pt idx="35">
                  <c:v>31/01/2021</c:v>
                </c:pt>
                <c:pt idx="36">
                  <c:v>01/02/2021</c:v>
                </c:pt>
                <c:pt idx="37">
                  <c:v>02/02/2021</c:v>
                </c:pt>
                <c:pt idx="38">
                  <c:v>03/02/2021</c:v>
                </c:pt>
                <c:pt idx="39">
                  <c:v>04/02/2021</c:v>
                </c:pt>
                <c:pt idx="40">
                  <c:v>05/02/2021</c:v>
                </c:pt>
                <c:pt idx="41">
                  <c:v>06/02/2021</c:v>
                </c:pt>
                <c:pt idx="42">
                  <c:v>07/02/2021</c:v>
                </c:pt>
                <c:pt idx="43">
                  <c:v>08/02/2021</c:v>
                </c:pt>
                <c:pt idx="44">
                  <c:v>09/02/2021</c:v>
                </c:pt>
                <c:pt idx="45">
                  <c:v>10/02/2021</c:v>
                </c:pt>
                <c:pt idx="46">
                  <c:v>11/02/2021</c:v>
                </c:pt>
                <c:pt idx="47">
                  <c:v>12/02/2021</c:v>
                </c:pt>
                <c:pt idx="48">
                  <c:v>13/02/2021</c:v>
                </c:pt>
                <c:pt idx="49">
                  <c:v>14/02/2021</c:v>
                </c:pt>
                <c:pt idx="50">
                  <c:v>15/02/2021</c:v>
                </c:pt>
                <c:pt idx="51">
                  <c:v>16/02/2021</c:v>
                </c:pt>
                <c:pt idx="52">
                  <c:v>17/02/2021</c:v>
                </c:pt>
                <c:pt idx="53">
                  <c:v>18/02/2021</c:v>
                </c:pt>
                <c:pt idx="54">
                  <c:v>19/02/2021</c:v>
                </c:pt>
                <c:pt idx="55">
                  <c:v>20/02/2021</c:v>
                </c:pt>
                <c:pt idx="56">
                  <c:v>21/02/2021</c:v>
                </c:pt>
                <c:pt idx="57">
                  <c:v>22/02/2021</c:v>
                </c:pt>
                <c:pt idx="58">
                  <c:v>23/02/2021</c:v>
                </c:pt>
                <c:pt idx="59">
                  <c:v>24/02/2021</c:v>
                </c:pt>
                <c:pt idx="60">
                  <c:v>25/02/2021</c:v>
                </c:pt>
                <c:pt idx="61">
                  <c:v>26/02/2021</c:v>
                </c:pt>
                <c:pt idx="62">
                  <c:v>27/02/2021</c:v>
                </c:pt>
                <c:pt idx="63">
                  <c:v>28/02/2021</c:v>
                </c:pt>
                <c:pt idx="64">
                  <c:v>01/03/2021</c:v>
                </c:pt>
                <c:pt idx="65">
                  <c:v>02/03/2021</c:v>
                </c:pt>
                <c:pt idx="66">
                  <c:v>03/03/2021</c:v>
                </c:pt>
                <c:pt idx="67">
                  <c:v>04/03/2021</c:v>
                </c:pt>
                <c:pt idx="68">
                  <c:v>05/03/2021</c:v>
                </c:pt>
                <c:pt idx="69">
                  <c:v>06/03/2021</c:v>
                </c:pt>
                <c:pt idx="70">
                  <c:v>07/03/2021</c:v>
                </c:pt>
                <c:pt idx="71">
                  <c:v>08/03/2021</c:v>
                </c:pt>
                <c:pt idx="72">
                  <c:v>09/03/2021</c:v>
                </c:pt>
                <c:pt idx="73">
                  <c:v>10/03/2021</c:v>
                </c:pt>
                <c:pt idx="74">
                  <c:v>11/03/21</c:v>
                </c:pt>
                <c:pt idx="75">
                  <c:v>12/03/21</c:v>
                </c:pt>
                <c:pt idx="76">
                  <c:v>13/03/21</c:v>
                </c:pt>
                <c:pt idx="77">
                  <c:v>14/03/2021</c:v>
                </c:pt>
                <c:pt idx="78">
                  <c:v>15/03/2021</c:v>
                </c:pt>
                <c:pt idx="79">
                  <c:v>16/03/2021</c:v>
                </c:pt>
                <c:pt idx="80">
                  <c:v>17/03/2021</c:v>
                </c:pt>
              </c:strCache>
            </c:strRef>
          </c:cat>
          <c:val>
            <c:numRef>
              <c:f>Foglio1!$B$4:$CD$4</c:f>
              <c:numCache>
                <c:formatCode>0.00</c:formatCode>
                <c:ptCount val="81"/>
                <c:pt idx="0">
                  <c:v>1.2719470488443567</c:v>
                </c:pt>
                <c:pt idx="1">
                  <c:v>1.3514437393971288</c:v>
                </c:pt>
                <c:pt idx="2">
                  <c:v>1.399141753728792</c:v>
                </c:pt>
                <c:pt idx="3">
                  <c:v>1.4150410918393466</c:v>
                </c:pt>
                <c:pt idx="4">
                  <c:v>1.46273910617101</c:v>
                </c:pt>
                <c:pt idx="5">
                  <c:v>1.3832424156182379</c:v>
                </c:pt>
                <c:pt idx="6">
                  <c:v>1.6535311634976635</c:v>
                </c:pt>
                <c:pt idx="7">
                  <c:v>1.7171285159398815</c:v>
                </c:pt>
                <c:pt idx="8">
                  <c:v>1.669430501608218</c:v>
                </c:pt>
                <c:pt idx="9">
                  <c:v>1.7489271921609904</c:v>
                </c:pt>
                <c:pt idx="10">
                  <c:v>1.8125245446032079</c:v>
                </c:pt>
                <c:pt idx="11">
                  <c:v>1.7171285159398815</c:v>
                </c:pt>
                <c:pt idx="12">
                  <c:v>1.9079205732665347</c:v>
                </c:pt>
                <c:pt idx="13">
                  <c:v>2.0192159400404162</c:v>
                </c:pt>
                <c:pt idx="14">
                  <c:v>2.1941086592565155</c:v>
                </c:pt>
                <c:pt idx="15">
                  <c:v>2.289504687919842</c:v>
                </c:pt>
                <c:pt idx="16">
                  <c:v>2.1146119687037426</c:v>
                </c:pt>
                <c:pt idx="17">
                  <c:v>2.162309983035406</c:v>
                </c:pt>
                <c:pt idx="18">
                  <c:v>2.1782093211459608</c:v>
                </c:pt>
                <c:pt idx="19">
                  <c:v>1.9397192494876436</c:v>
                </c:pt>
                <c:pt idx="20">
                  <c:v>2.0669139543720796</c:v>
                </c:pt>
                <c:pt idx="21">
                  <c:v>1.8920212351559806</c:v>
                </c:pt>
                <c:pt idx="22">
                  <c:v>1.8761218970454261</c:v>
                </c:pt>
                <c:pt idx="23">
                  <c:v>2.0351152781509705</c:v>
                </c:pt>
                <c:pt idx="24">
                  <c:v>2.0033166019298614</c:v>
                </c:pt>
                <c:pt idx="25">
                  <c:v>1.8920212351559806</c:v>
                </c:pt>
                <c:pt idx="26">
                  <c:v>1.8920212351559806</c:v>
                </c:pt>
                <c:pt idx="27">
                  <c:v>1.6853298397187726</c:v>
                </c:pt>
                <c:pt idx="28">
                  <c:v>1.8920212351559806</c:v>
                </c:pt>
                <c:pt idx="29">
                  <c:v>1.7807258683820992</c:v>
                </c:pt>
                <c:pt idx="30">
                  <c:v>1.6853298397187726</c:v>
                </c:pt>
                <c:pt idx="31">
                  <c:v>1.669430501608218</c:v>
                </c:pt>
                <c:pt idx="32">
                  <c:v>1.9556185875981984</c:v>
                </c:pt>
                <c:pt idx="33">
                  <c:v>2.0828132924826339</c:v>
                </c:pt>
                <c:pt idx="34">
                  <c:v>1.9715179257087529</c:v>
                </c:pt>
                <c:pt idx="35">
                  <c:v>1.8125245446032079</c:v>
                </c:pt>
                <c:pt idx="36">
                  <c:v>1.8284238827137624</c:v>
                </c:pt>
                <c:pt idx="37">
                  <c:v>1.8125245446032079</c:v>
                </c:pt>
                <c:pt idx="38">
                  <c:v>1.669430501608218</c:v>
                </c:pt>
                <c:pt idx="39">
                  <c:v>1.6217324872765546</c:v>
                </c:pt>
                <c:pt idx="40">
                  <c:v>1.3832424156182379</c:v>
                </c:pt>
                <c:pt idx="41">
                  <c:v>1.4468397680604554</c:v>
                </c:pt>
                <c:pt idx="42">
                  <c:v>1.4786384442815648</c:v>
                </c:pt>
                <c:pt idx="43">
                  <c:v>1.4786384442815648</c:v>
                </c:pt>
                <c:pt idx="44">
                  <c:v>1.5263364586132278</c:v>
                </c:pt>
                <c:pt idx="45">
                  <c:v>1.6376318253871092</c:v>
                </c:pt>
                <c:pt idx="46">
                  <c:v>1.589933811055446</c:v>
                </c:pt>
                <c:pt idx="47">
                  <c:v>1.8920212351559806</c:v>
                </c:pt>
                <c:pt idx="48">
                  <c:v>1.8761218970454261</c:v>
                </c:pt>
                <c:pt idx="49">
                  <c:v>1.9079205732665347</c:v>
                </c:pt>
                <c:pt idx="50">
                  <c:v>1.8920212351559806</c:v>
                </c:pt>
                <c:pt idx="51">
                  <c:v>1.7966252064926538</c:v>
                </c:pt>
                <c:pt idx="52">
                  <c:v>2.0510146162615248</c:v>
                </c:pt>
                <c:pt idx="53">
                  <c:v>2.1782093211459608</c:v>
                </c:pt>
                <c:pt idx="54">
                  <c:v>2.1305113068142973</c:v>
                </c:pt>
                <c:pt idx="55">
                  <c:v>2.3531020403620597</c:v>
                </c:pt>
                <c:pt idx="56">
                  <c:v>2.4802967452464957</c:v>
                </c:pt>
                <c:pt idx="57">
                  <c:v>2.5279947595781587</c:v>
                </c:pt>
                <c:pt idx="58">
                  <c:v>2.8618808598998027</c:v>
                </c:pt>
                <c:pt idx="59">
                  <c:v>2.7028874787942576</c:v>
                </c:pt>
                <c:pt idx="60">
                  <c:v>2.877780198010357</c:v>
                </c:pt>
                <c:pt idx="61">
                  <c:v>2.9572768885631295</c:v>
                </c:pt>
                <c:pt idx="62">
                  <c:v>2.877780198010357</c:v>
                </c:pt>
                <c:pt idx="63">
                  <c:v>2.8618808598998027</c:v>
                </c:pt>
                <c:pt idx="64">
                  <c:v>2.9731762266736834</c:v>
                </c:pt>
                <c:pt idx="65">
                  <c:v>3.1480689458897824</c:v>
                </c:pt>
                <c:pt idx="66">
                  <c:v>3.3229616651058818</c:v>
                </c:pt>
                <c:pt idx="67">
                  <c:v>3.0685722553370103</c:v>
                </c:pt>
                <c:pt idx="68">
                  <c:v>3.1321696077792285</c:v>
                </c:pt>
                <c:pt idx="69">
                  <c:v>3.1162702696686737</c:v>
                </c:pt>
                <c:pt idx="70">
                  <c:v>3.3229616651058818</c:v>
                </c:pt>
                <c:pt idx="71">
                  <c:v>3.2911629888847731</c:v>
                </c:pt>
                <c:pt idx="72">
                  <c:v>2.92547821234202</c:v>
                </c:pt>
                <c:pt idx="73">
                  <c:v>2.9413775504525748</c:v>
                </c:pt>
                <c:pt idx="74">
                  <c:v>2.8936795361209109</c:v>
                </c:pt>
                <c:pt idx="75">
                  <c:v>2.9572768885631295</c:v>
                </c:pt>
                <c:pt idx="76">
                  <c:v>2.9413775504525748</c:v>
                </c:pt>
                <c:pt idx="77">
                  <c:v>2.8141828455681388</c:v>
                </c:pt>
                <c:pt idx="78">
                  <c:v>2.92547821234202</c:v>
                </c:pt>
                <c:pt idx="79">
                  <c:v>3.0526729172264555</c:v>
                </c:pt>
                <c:pt idx="80">
                  <c:v>2.8618808598998027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3F0-4F6E-A41E-9712A3303D5B}"/>
            </c:ext>
          </c:extLst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20-64</c:v>
                </c:pt>
              </c:strCache>
            </c:strRef>
          </c:tx>
          <c:spPr>
            <a:ln w="4762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Foglio1!$B$1:$CD$1</c:f>
              <c:strCache>
                <c:ptCount val="81"/>
                <c:pt idx="0">
                  <c:v>27/12/2020</c:v>
                </c:pt>
                <c:pt idx="1">
                  <c:v>28/12/2020</c:v>
                </c:pt>
                <c:pt idx="2">
                  <c:v>29/12/2020</c:v>
                </c:pt>
                <c:pt idx="3">
                  <c:v>30/12/2020</c:v>
                </c:pt>
                <c:pt idx="4">
                  <c:v>31/12/2020</c:v>
                </c:pt>
                <c:pt idx="5">
                  <c:v>01/01/2021</c:v>
                </c:pt>
                <c:pt idx="6">
                  <c:v>02/01/2021</c:v>
                </c:pt>
                <c:pt idx="7">
                  <c:v>03/01/2021</c:v>
                </c:pt>
                <c:pt idx="8">
                  <c:v>04/01/2021</c:v>
                </c:pt>
                <c:pt idx="9">
                  <c:v>05/01/2021</c:v>
                </c:pt>
                <c:pt idx="10">
                  <c:v>06/01/2021</c:v>
                </c:pt>
                <c:pt idx="11">
                  <c:v>07/01/2021</c:v>
                </c:pt>
                <c:pt idx="12">
                  <c:v>08/01/2021</c:v>
                </c:pt>
                <c:pt idx="13">
                  <c:v>09/01/2021</c:v>
                </c:pt>
                <c:pt idx="14">
                  <c:v>10/01/2021</c:v>
                </c:pt>
                <c:pt idx="15">
                  <c:v>11/01/2021</c:v>
                </c:pt>
                <c:pt idx="16">
                  <c:v>12/01/2021</c:v>
                </c:pt>
                <c:pt idx="17">
                  <c:v>13/01/2021</c:v>
                </c:pt>
                <c:pt idx="18">
                  <c:v>14/01/2021</c:v>
                </c:pt>
                <c:pt idx="19">
                  <c:v>15/01/2021</c:v>
                </c:pt>
                <c:pt idx="20">
                  <c:v>16/01/2021</c:v>
                </c:pt>
                <c:pt idx="21">
                  <c:v>17/01/2021</c:v>
                </c:pt>
                <c:pt idx="22">
                  <c:v>18/01/2021</c:v>
                </c:pt>
                <c:pt idx="23">
                  <c:v>19/01/2021</c:v>
                </c:pt>
                <c:pt idx="24">
                  <c:v>20/01/2021</c:v>
                </c:pt>
                <c:pt idx="25">
                  <c:v>21/01/2021</c:v>
                </c:pt>
                <c:pt idx="26">
                  <c:v>22/01/2021</c:v>
                </c:pt>
                <c:pt idx="27">
                  <c:v>23/01/2021</c:v>
                </c:pt>
                <c:pt idx="28">
                  <c:v>24/01/2021</c:v>
                </c:pt>
                <c:pt idx="29">
                  <c:v>25/01/2021</c:v>
                </c:pt>
                <c:pt idx="30">
                  <c:v>26/01/2021</c:v>
                </c:pt>
                <c:pt idx="31">
                  <c:v>27/01/2021</c:v>
                </c:pt>
                <c:pt idx="32">
                  <c:v>28/01/2021</c:v>
                </c:pt>
                <c:pt idx="33">
                  <c:v>29/01/2021</c:v>
                </c:pt>
                <c:pt idx="34">
                  <c:v>30/01/2021</c:v>
                </c:pt>
                <c:pt idx="35">
                  <c:v>31/01/2021</c:v>
                </c:pt>
                <c:pt idx="36">
                  <c:v>01/02/2021</c:v>
                </c:pt>
                <c:pt idx="37">
                  <c:v>02/02/2021</c:v>
                </c:pt>
                <c:pt idx="38">
                  <c:v>03/02/2021</c:v>
                </c:pt>
                <c:pt idx="39">
                  <c:v>04/02/2021</c:v>
                </c:pt>
                <c:pt idx="40">
                  <c:v>05/02/2021</c:v>
                </c:pt>
                <c:pt idx="41">
                  <c:v>06/02/2021</c:v>
                </c:pt>
                <c:pt idx="42">
                  <c:v>07/02/2021</c:v>
                </c:pt>
                <c:pt idx="43">
                  <c:v>08/02/2021</c:v>
                </c:pt>
                <c:pt idx="44">
                  <c:v>09/02/2021</c:v>
                </c:pt>
                <c:pt idx="45">
                  <c:v>10/02/2021</c:v>
                </c:pt>
                <c:pt idx="46">
                  <c:v>11/02/2021</c:v>
                </c:pt>
                <c:pt idx="47">
                  <c:v>12/02/2021</c:v>
                </c:pt>
                <c:pt idx="48">
                  <c:v>13/02/2021</c:v>
                </c:pt>
                <c:pt idx="49">
                  <c:v>14/02/2021</c:v>
                </c:pt>
                <c:pt idx="50">
                  <c:v>15/02/2021</c:v>
                </c:pt>
                <c:pt idx="51">
                  <c:v>16/02/2021</c:v>
                </c:pt>
                <c:pt idx="52">
                  <c:v>17/02/2021</c:v>
                </c:pt>
                <c:pt idx="53">
                  <c:v>18/02/2021</c:v>
                </c:pt>
                <c:pt idx="54">
                  <c:v>19/02/2021</c:v>
                </c:pt>
                <c:pt idx="55">
                  <c:v>20/02/2021</c:v>
                </c:pt>
                <c:pt idx="56">
                  <c:v>21/02/2021</c:v>
                </c:pt>
                <c:pt idx="57">
                  <c:v>22/02/2021</c:v>
                </c:pt>
                <c:pt idx="58">
                  <c:v>23/02/2021</c:v>
                </c:pt>
                <c:pt idx="59">
                  <c:v>24/02/2021</c:v>
                </c:pt>
                <c:pt idx="60">
                  <c:v>25/02/2021</c:v>
                </c:pt>
                <c:pt idx="61">
                  <c:v>26/02/2021</c:v>
                </c:pt>
                <c:pt idx="62">
                  <c:v>27/02/2021</c:v>
                </c:pt>
                <c:pt idx="63">
                  <c:v>28/02/2021</c:v>
                </c:pt>
                <c:pt idx="64">
                  <c:v>01/03/2021</c:v>
                </c:pt>
                <c:pt idx="65">
                  <c:v>02/03/2021</c:v>
                </c:pt>
                <c:pt idx="66">
                  <c:v>03/03/2021</c:v>
                </c:pt>
                <c:pt idx="67">
                  <c:v>04/03/2021</c:v>
                </c:pt>
                <c:pt idx="68">
                  <c:v>05/03/2021</c:v>
                </c:pt>
                <c:pt idx="69">
                  <c:v>06/03/2021</c:v>
                </c:pt>
                <c:pt idx="70">
                  <c:v>07/03/2021</c:v>
                </c:pt>
                <c:pt idx="71">
                  <c:v>08/03/2021</c:v>
                </c:pt>
                <c:pt idx="72">
                  <c:v>09/03/2021</c:v>
                </c:pt>
                <c:pt idx="73">
                  <c:v>10/03/2021</c:v>
                </c:pt>
                <c:pt idx="74">
                  <c:v>11/03/21</c:v>
                </c:pt>
                <c:pt idx="75">
                  <c:v>12/03/21</c:v>
                </c:pt>
                <c:pt idx="76">
                  <c:v>13/03/21</c:v>
                </c:pt>
                <c:pt idx="77">
                  <c:v>14/03/2021</c:v>
                </c:pt>
                <c:pt idx="78">
                  <c:v>15/03/2021</c:v>
                </c:pt>
                <c:pt idx="79">
                  <c:v>16/03/2021</c:v>
                </c:pt>
                <c:pt idx="80">
                  <c:v>17/03/2021</c:v>
                </c:pt>
              </c:strCache>
            </c:strRef>
          </c:cat>
          <c:val>
            <c:numRef>
              <c:f>Foglio1!$B$5:$CD$5</c:f>
              <c:numCache>
                <c:formatCode>0.00</c:formatCode>
                <c:ptCount val="81"/>
                <c:pt idx="0">
                  <c:v>1.4897131300175526</c:v>
                </c:pt>
                <c:pt idx="1">
                  <c:v>1.4997336219235</c:v>
                </c:pt>
                <c:pt idx="2">
                  <c:v>1.5682069832808092</c:v>
                </c:pt>
                <c:pt idx="3">
                  <c:v>1.7669467394154379</c:v>
                </c:pt>
                <c:pt idx="4">
                  <c:v>1.945645511738171</c:v>
                </c:pt>
                <c:pt idx="5">
                  <c:v>1.9189241999889772</c:v>
                </c:pt>
                <c:pt idx="6">
                  <c:v>2.0558709227035954</c:v>
                </c:pt>
                <c:pt idx="7">
                  <c:v>2.2011680553398367</c:v>
                </c:pt>
                <c:pt idx="8">
                  <c:v>2.229559449073355</c:v>
                </c:pt>
                <c:pt idx="9">
                  <c:v>2.3214139582112088</c:v>
                </c:pt>
                <c:pt idx="10">
                  <c:v>2.2729815806657947</c:v>
                </c:pt>
                <c:pt idx="11">
                  <c:v>1.975706987456014</c:v>
                </c:pt>
                <c:pt idx="12">
                  <c:v>1.8938729702241082</c:v>
                </c:pt>
                <c:pt idx="13">
                  <c:v>2.3130635482895854</c:v>
                </c:pt>
                <c:pt idx="14">
                  <c:v>2.4867520746593454</c:v>
                </c:pt>
                <c:pt idx="15">
                  <c:v>2.5318442882361096</c:v>
                </c:pt>
                <c:pt idx="16">
                  <c:v>2.418278713302036</c:v>
                </c:pt>
                <c:pt idx="17">
                  <c:v>2.4333094511609574</c:v>
                </c:pt>
                <c:pt idx="18">
                  <c:v>2.555225436016654</c:v>
                </c:pt>
                <c:pt idx="19">
                  <c:v>2.4466701070355543</c:v>
                </c:pt>
                <c:pt idx="20">
                  <c:v>2.1427151858884752</c:v>
                </c:pt>
                <c:pt idx="21">
                  <c:v>1.9840573973776374</c:v>
                </c:pt>
                <c:pt idx="22">
                  <c:v>1.9222643639576267</c:v>
                </c:pt>
                <c:pt idx="23">
                  <c:v>1.8938729702241082</c:v>
                </c:pt>
                <c:pt idx="24">
                  <c:v>1.7986782971176056</c:v>
                </c:pt>
                <c:pt idx="25">
                  <c:v>1.7218545258386733</c:v>
                </c:pt>
                <c:pt idx="26">
                  <c:v>1.7702869033840869</c:v>
                </c:pt>
                <c:pt idx="27">
                  <c:v>1.7719569853684118</c:v>
                </c:pt>
                <c:pt idx="28">
                  <c:v>1.8621414125219404</c:v>
                </c:pt>
                <c:pt idx="29">
                  <c:v>1.8354201007727471</c:v>
                </c:pt>
                <c:pt idx="30">
                  <c:v>1.8938729702241082</c:v>
                </c:pt>
                <c:pt idx="31">
                  <c:v>1.8654815764905901</c:v>
                </c:pt>
                <c:pt idx="32">
                  <c:v>2.0157889550798047</c:v>
                </c:pt>
                <c:pt idx="33">
                  <c:v>2.0391701028603495</c:v>
                </c:pt>
                <c:pt idx="34">
                  <c:v>2.0024282992052078</c:v>
                </c:pt>
                <c:pt idx="35">
                  <c:v>1.9807172334089878</c:v>
                </c:pt>
                <c:pt idx="36">
                  <c:v>1.9590061676127684</c:v>
                </c:pt>
                <c:pt idx="37">
                  <c:v>1.8988832161770819</c:v>
                </c:pt>
                <c:pt idx="38">
                  <c:v>1.8704918224435638</c:v>
                </c:pt>
                <c:pt idx="39">
                  <c:v>1.9439754297538465</c:v>
                </c:pt>
                <c:pt idx="40">
                  <c:v>1.9873975613462864</c:v>
                </c:pt>
                <c:pt idx="41">
                  <c:v>1.9957479712679098</c:v>
                </c:pt>
                <c:pt idx="42">
                  <c:v>2.0508606767506214</c:v>
                </c:pt>
                <c:pt idx="43">
                  <c:v>2.1660963336690195</c:v>
                </c:pt>
                <c:pt idx="44">
                  <c:v>2.2078483832771352</c:v>
                </c:pt>
                <c:pt idx="45">
                  <c:v>2.3397848600387792</c:v>
                </c:pt>
                <c:pt idx="46">
                  <c:v>2.2078483832771352</c:v>
                </c:pt>
                <c:pt idx="47">
                  <c:v>2.1761168255749674</c:v>
                </c:pt>
                <c:pt idx="48">
                  <c:v>2.2262192851047056</c:v>
                </c:pt>
                <c:pt idx="49">
                  <c:v>2.1360348579511768</c:v>
                </c:pt>
                <c:pt idx="50">
                  <c:v>2.109313546201983</c:v>
                </c:pt>
                <c:pt idx="51">
                  <c:v>2.0475205127819724</c:v>
                </c:pt>
                <c:pt idx="52">
                  <c:v>2.0174590370641297</c:v>
                </c:pt>
                <c:pt idx="53">
                  <c:v>2.0091086271425067</c:v>
                </c:pt>
                <c:pt idx="54">
                  <c:v>1.9690266595187158</c:v>
                </c:pt>
                <c:pt idx="55">
                  <c:v>2.0341598569073756</c:v>
                </c:pt>
                <c:pt idx="56">
                  <c:v>2.040840184844674</c:v>
                </c:pt>
                <c:pt idx="57">
                  <c:v>1.942305347769522</c:v>
                </c:pt>
                <c:pt idx="58">
                  <c:v>2.1260143660452293</c:v>
                </c:pt>
                <c:pt idx="59">
                  <c:v>2.0809221524684647</c:v>
                </c:pt>
                <c:pt idx="60">
                  <c:v>2.1928176454182138</c:v>
                </c:pt>
                <c:pt idx="61">
                  <c:v>2.2479303509009259</c:v>
                </c:pt>
                <c:pt idx="62">
                  <c:v>2.2679713347128212</c:v>
                </c:pt>
                <c:pt idx="63">
                  <c:v>2.2445901869322764</c:v>
                </c:pt>
                <c:pt idx="64">
                  <c:v>2.4800717467220466</c:v>
                </c:pt>
                <c:pt idx="65">
                  <c:v>2.3898873195685173</c:v>
                </c:pt>
                <c:pt idx="66">
                  <c:v>2.4733914187847486</c:v>
                </c:pt>
                <c:pt idx="67">
                  <c:v>2.4550205169571773</c:v>
                </c:pt>
                <c:pt idx="68">
                  <c:v>2.4500102710042038</c:v>
                </c:pt>
                <c:pt idx="69">
                  <c:v>2.3397848600387792</c:v>
                </c:pt>
                <c:pt idx="70">
                  <c:v>2.4700512548160987</c:v>
                </c:pt>
                <c:pt idx="71">
                  <c:v>2.3280942861485068</c:v>
                </c:pt>
                <c:pt idx="72">
                  <c:v>2.2646311707441718</c:v>
                </c:pt>
                <c:pt idx="73">
                  <c:v>2.229559449073355</c:v>
                </c:pt>
                <c:pt idx="74">
                  <c:v>2.2813319905874176</c:v>
                </c:pt>
                <c:pt idx="75">
                  <c:v>2.363166007819324</c:v>
                </c:pt>
                <c:pt idx="76">
                  <c:v>2.3681762537722979</c:v>
                </c:pt>
                <c:pt idx="77">
                  <c:v>2.2796619086030931</c:v>
                </c:pt>
                <c:pt idx="78">
                  <c:v>2.3080533023366114</c:v>
                </c:pt>
                <c:pt idx="79">
                  <c:v>2.3915574015528422</c:v>
                </c:pt>
                <c:pt idx="80">
                  <c:v>2.3731864997252714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3F0-4F6E-A41E-9712A3303D5B}"/>
            </c:ext>
          </c:extLst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65-79</c:v>
                </c:pt>
              </c:strCache>
            </c:strRef>
          </c:tx>
          <c:spPr>
            <a:ln w="44450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Foglio1!$B$1:$CD$1</c:f>
              <c:strCache>
                <c:ptCount val="81"/>
                <c:pt idx="0">
                  <c:v>27/12/2020</c:v>
                </c:pt>
                <c:pt idx="1">
                  <c:v>28/12/2020</c:v>
                </c:pt>
                <c:pt idx="2">
                  <c:v>29/12/2020</c:v>
                </c:pt>
                <c:pt idx="3">
                  <c:v>30/12/2020</c:v>
                </c:pt>
                <c:pt idx="4">
                  <c:v>31/12/2020</c:v>
                </c:pt>
                <c:pt idx="5">
                  <c:v>01/01/2021</c:v>
                </c:pt>
                <c:pt idx="6">
                  <c:v>02/01/2021</c:v>
                </c:pt>
                <c:pt idx="7">
                  <c:v>03/01/2021</c:v>
                </c:pt>
                <c:pt idx="8">
                  <c:v>04/01/2021</c:v>
                </c:pt>
                <c:pt idx="9">
                  <c:v>05/01/2021</c:v>
                </c:pt>
                <c:pt idx="10">
                  <c:v>06/01/2021</c:v>
                </c:pt>
                <c:pt idx="11">
                  <c:v>07/01/2021</c:v>
                </c:pt>
                <c:pt idx="12">
                  <c:v>08/01/2021</c:v>
                </c:pt>
                <c:pt idx="13">
                  <c:v>09/01/2021</c:v>
                </c:pt>
                <c:pt idx="14">
                  <c:v>10/01/2021</c:v>
                </c:pt>
                <c:pt idx="15">
                  <c:v>11/01/2021</c:v>
                </c:pt>
                <c:pt idx="16">
                  <c:v>12/01/2021</c:v>
                </c:pt>
                <c:pt idx="17">
                  <c:v>13/01/2021</c:v>
                </c:pt>
                <c:pt idx="18">
                  <c:v>14/01/2021</c:v>
                </c:pt>
                <c:pt idx="19">
                  <c:v>15/01/2021</c:v>
                </c:pt>
                <c:pt idx="20">
                  <c:v>16/01/2021</c:v>
                </c:pt>
                <c:pt idx="21">
                  <c:v>17/01/2021</c:v>
                </c:pt>
                <c:pt idx="22">
                  <c:v>18/01/2021</c:v>
                </c:pt>
                <c:pt idx="23">
                  <c:v>19/01/2021</c:v>
                </c:pt>
                <c:pt idx="24">
                  <c:v>20/01/2021</c:v>
                </c:pt>
                <c:pt idx="25">
                  <c:v>21/01/2021</c:v>
                </c:pt>
                <c:pt idx="26">
                  <c:v>22/01/2021</c:v>
                </c:pt>
                <c:pt idx="27">
                  <c:v>23/01/2021</c:v>
                </c:pt>
                <c:pt idx="28">
                  <c:v>24/01/2021</c:v>
                </c:pt>
                <c:pt idx="29">
                  <c:v>25/01/2021</c:v>
                </c:pt>
                <c:pt idx="30">
                  <c:v>26/01/2021</c:v>
                </c:pt>
                <c:pt idx="31">
                  <c:v>27/01/2021</c:v>
                </c:pt>
                <c:pt idx="32">
                  <c:v>28/01/2021</c:v>
                </c:pt>
                <c:pt idx="33">
                  <c:v>29/01/2021</c:v>
                </c:pt>
                <c:pt idx="34">
                  <c:v>30/01/2021</c:v>
                </c:pt>
                <c:pt idx="35">
                  <c:v>31/01/2021</c:v>
                </c:pt>
                <c:pt idx="36">
                  <c:v>01/02/2021</c:v>
                </c:pt>
                <c:pt idx="37">
                  <c:v>02/02/2021</c:v>
                </c:pt>
                <c:pt idx="38">
                  <c:v>03/02/2021</c:v>
                </c:pt>
                <c:pt idx="39">
                  <c:v>04/02/2021</c:v>
                </c:pt>
                <c:pt idx="40">
                  <c:v>05/02/2021</c:v>
                </c:pt>
                <c:pt idx="41">
                  <c:v>06/02/2021</c:v>
                </c:pt>
                <c:pt idx="42">
                  <c:v>07/02/2021</c:v>
                </c:pt>
                <c:pt idx="43">
                  <c:v>08/02/2021</c:v>
                </c:pt>
                <c:pt idx="44">
                  <c:v>09/02/2021</c:v>
                </c:pt>
                <c:pt idx="45">
                  <c:v>10/02/2021</c:v>
                </c:pt>
                <c:pt idx="46">
                  <c:v>11/02/2021</c:v>
                </c:pt>
                <c:pt idx="47">
                  <c:v>12/02/2021</c:v>
                </c:pt>
                <c:pt idx="48">
                  <c:v>13/02/2021</c:v>
                </c:pt>
                <c:pt idx="49">
                  <c:v>14/02/2021</c:v>
                </c:pt>
                <c:pt idx="50">
                  <c:v>15/02/2021</c:v>
                </c:pt>
                <c:pt idx="51">
                  <c:v>16/02/2021</c:v>
                </c:pt>
                <c:pt idx="52">
                  <c:v>17/02/2021</c:v>
                </c:pt>
                <c:pt idx="53">
                  <c:v>18/02/2021</c:v>
                </c:pt>
                <c:pt idx="54">
                  <c:v>19/02/2021</c:v>
                </c:pt>
                <c:pt idx="55">
                  <c:v>20/02/2021</c:v>
                </c:pt>
                <c:pt idx="56">
                  <c:v>21/02/2021</c:v>
                </c:pt>
                <c:pt idx="57">
                  <c:v>22/02/2021</c:v>
                </c:pt>
                <c:pt idx="58">
                  <c:v>23/02/2021</c:v>
                </c:pt>
                <c:pt idx="59">
                  <c:v>24/02/2021</c:v>
                </c:pt>
                <c:pt idx="60">
                  <c:v>25/02/2021</c:v>
                </c:pt>
                <c:pt idx="61">
                  <c:v>26/02/2021</c:v>
                </c:pt>
                <c:pt idx="62">
                  <c:v>27/02/2021</c:v>
                </c:pt>
                <c:pt idx="63">
                  <c:v>28/02/2021</c:v>
                </c:pt>
                <c:pt idx="64">
                  <c:v>01/03/2021</c:v>
                </c:pt>
                <c:pt idx="65">
                  <c:v>02/03/2021</c:v>
                </c:pt>
                <c:pt idx="66">
                  <c:v>03/03/2021</c:v>
                </c:pt>
                <c:pt idx="67">
                  <c:v>04/03/2021</c:v>
                </c:pt>
                <c:pt idx="68">
                  <c:v>05/03/2021</c:v>
                </c:pt>
                <c:pt idx="69">
                  <c:v>06/03/2021</c:v>
                </c:pt>
                <c:pt idx="70">
                  <c:v>07/03/2021</c:v>
                </c:pt>
                <c:pt idx="71">
                  <c:v>08/03/2021</c:v>
                </c:pt>
                <c:pt idx="72">
                  <c:v>09/03/2021</c:v>
                </c:pt>
                <c:pt idx="73">
                  <c:v>10/03/2021</c:v>
                </c:pt>
                <c:pt idx="74">
                  <c:v>11/03/21</c:v>
                </c:pt>
                <c:pt idx="75">
                  <c:v>12/03/21</c:v>
                </c:pt>
                <c:pt idx="76">
                  <c:v>13/03/21</c:v>
                </c:pt>
                <c:pt idx="77">
                  <c:v>14/03/2021</c:v>
                </c:pt>
                <c:pt idx="78">
                  <c:v>15/03/2021</c:v>
                </c:pt>
                <c:pt idx="79">
                  <c:v>16/03/2021</c:v>
                </c:pt>
                <c:pt idx="80">
                  <c:v>17/03/2021</c:v>
                </c:pt>
              </c:strCache>
            </c:strRef>
          </c:cat>
          <c:val>
            <c:numRef>
              <c:f>Foglio1!$B$6:$CD$6</c:f>
              <c:numCache>
                <c:formatCode>0.00</c:formatCode>
                <c:ptCount val="81"/>
                <c:pt idx="0">
                  <c:v>1.2227345115324741</c:v>
                </c:pt>
                <c:pt idx="1">
                  <c:v>1.2277049770265085</c:v>
                </c:pt>
                <c:pt idx="2">
                  <c:v>1.3221438214131631</c:v>
                </c:pt>
                <c:pt idx="3">
                  <c:v>1.3967008038236797</c:v>
                </c:pt>
                <c:pt idx="4">
                  <c:v>1.4762282517282308</c:v>
                </c:pt>
                <c:pt idx="5">
                  <c:v>1.5010805791984032</c:v>
                </c:pt>
                <c:pt idx="6">
                  <c:v>1.6551650095134711</c:v>
                </c:pt>
                <c:pt idx="7">
                  <c:v>1.7396629229120566</c:v>
                </c:pt>
                <c:pt idx="8">
                  <c:v>1.7744561813702977</c:v>
                </c:pt>
                <c:pt idx="9">
                  <c:v>1.8092494398285388</c:v>
                </c:pt>
                <c:pt idx="10">
                  <c:v>1.7545743193941599</c:v>
                </c:pt>
                <c:pt idx="11">
                  <c:v>1.5259329066685752</c:v>
                </c:pt>
                <c:pt idx="12">
                  <c:v>1.5557556996327822</c:v>
                </c:pt>
                <c:pt idx="13">
                  <c:v>1.6800173369836431</c:v>
                </c:pt>
                <c:pt idx="14">
                  <c:v>1.8092494398285388</c:v>
                </c:pt>
                <c:pt idx="15">
                  <c:v>1.8142199053225734</c:v>
                </c:pt>
                <c:pt idx="16">
                  <c:v>1.6949287334657466</c:v>
                </c:pt>
                <c:pt idx="17">
                  <c:v>1.7943380433464353</c:v>
                </c:pt>
                <c:pt idx="18">
                  <c:v>1.7993085088404699</c:v>
                </c:pt>
                <c:pt idx="19">
                  <c:v>1.6700764059955742</c:v>
                </c:pt>
                <c:pt idx="20">
                  <c:v>1.5706670961148854</c:v>
                </c:pt>
                <c:pt idx="21">
                  <c:v>1.4861691827162997</c:v>
                </c:pt>
                <c:pt idx="22">
                  <c:v>1.4712577862341962</c:v>
                </c:pt>
                <c:pt idx="23">
                  <c:v>1.446405458764024</c:v>
                </c:pt>
                <c:pt idx="24">
                  <c:v>1.3370552178952664</c:v>
                </c:pt>
                <c:pt idx="25">
                  <c:v>1.3817894073415764</c:v>
                </c:pt>
                <c:pt idx="26">
                  <c:v>1.4513759242580586</c:v>
                </c:pt>
                <c:pt idx="27">
                  <c:v>1.4861691827162997</c:v>
                </c:pt>
                <c:pt idx="28">
                  <c:v>1.456346389752093</c:v>
                </c:pt>
                <c:pt idx="29">
                  <c:v>1.4364645277759551</c:v>
                </c:pt>
                <c:pt idx="30">
                  <c:v>1.4911396482103341</c:v>
                </c:pt>
                <c:pt idx="31">
                  <c:v>1.4265235967878862</c:v>
                </c:pt>
                <c:pt idx="32">
                  <c:v>1.446405458764024</c:v>
                </c:pt>
                <c:pt idx="33">
                  <c:v>1.4712577862341962</c:v>
                </c:pt>
                <c:pt idx="34">
                  <c:v>1.3967008038236797</c:v>
                </c:pt>
                <c:pt idx="35">
                  <c:v>1.4364645277759551</c:v>
                </c:pt>
                <c:pt idx="36">
                  <c:v>1.4513759242580586</c:v>
                </c:pt>
                <c:pt idx="37">
                  <c:v>1.4215531312938516</c:v>
                </c:pt>
                <c:pt idx="38">
                  <c:v>1.3817894073415764</c:v>
                </c:pt>
                <c:pt idx="39">
                  <c:v>1.5557556996327822</c:v>
                </c:pt>
                <c:pt idx="40">
                  <c:v>1.5309033721626097</c:v>
                </c:pt>
                <c:pt idx="41">
                  <c:v>1.5955194235850576</c:v>
                </c:pt>
                <c:pt idx="42">
                  <c:v>1.6998991989597807</c:v>
                </c:pt>
                <c:pt idx="43">
                  <c:v>1.6651059405015398</c:v>
                </c:pt>
                <c:pt idx="44">
                  <c:v>1.6203717510552298</c:v>
                </c:pt>
                <c:pt idx="45">
                  <c:v>1.7247515264299531</c:v>
                </c:pt>
                <c:pt idx="46">
                  <c:v>1.5209624411745408</c:v>
                </c:pt>
                <c:pt idx="47">
                  <c:v>1.5110215101864721</c:v>
                </c:pt>
                <c:pt idx="48">
                  <c:v>1.4762282517282308</c:v>
                </c:pt>
                <c:pt idx="49">
                  <c:v>1.3917303383296453</c:v>
                </c:pt>
                <c:pt idx="50">
                  <c:v>1.3768189418475418</c:v>
                </c:pt>
                <c:pt idx="51">
                  <c:v>1.4116122003057829</c:v>
                </c:pt>
                <c:pt idx="52">
                  <c:v>1.3271142869071977</c:v>
                </c:pt>
                <c:pt idx="53">
                  <c:v>1.446405458764024</c:v>
                </c:pt>
                <c:pt idx="54">
                  <c:v>1.3569370798714042</c:v>
                </c:pt>
                <c:pt idx="55">
                  <c:v>1.4066417348117486</c:v>
                </c:pt>
                <c:pt idx="56">
                  <c:v>1.3171733559191285</c:v>
                </c:pt>
                <c:pt idx="57">
                  <c:v>1.3569370798714042</c:v>
                </c:pt>
                <c:pt idx="58">
                  <c:v>1.3967008038236797</c:v>
                </c:pt>
                <c:pt idx="59">
                  <c:v>1.3967008038236797</c:v>
                </c:pt>
                <c:pt idx="60">
                  <c:v>1.3817894073415764</c:v>
                </c:pt>
                <c:pt idx="61">
                  <c:v>1.4762282517282308</c:v>
                </c:pt>
                <c:pt idx="62">
                  <c:v>1.4116122003057829</c:v>
                </c:pt>
                <c:pt idx="63">
                  <c:v>1.4314940622819208</c:v>
                </c:pt>
                <c:pt idx="64">
                  <c:v>1.5110215101864721</c:v>
                </c:pt>
                <c:pt idx="65">
                  <c:v>1.5309033721626097</c:v>
                </c:pt>
                <c:pt idx="66">
                  <c:v>1.5557556996327822</c:v>
                </c:pt>
                <c:pt idx="67">
                  <c:v>1.5756375616089198</c:v>
                </c:pt>
                <c:pt idx="68">
                  <c:v>1.5507852341387476</c:v>
                </c:pt>
                <c:pt idx="69">
                  <c:v>1.5010805791984032</c:v>
                </c:pt>
                <c:pt idx="70">
                  <c:v>1.6501945440194368</c:v>
                </c:pt>
                <c:pt idx="71">
                  <c:v>1.6402536130313679</c:v>
                </c:pt>
                <c:pt idx="72">
                  <c:v>1.6004898890790922</c:v>
                </c:pt>
                <c:pt idx="73">
                  <c:v>1.6800173369836431</c:v>
                </c:pt>
                <c:pt idx="74">
                  <c:v>1.5756375616089198</c:v>
                </c:pt>
                <c:pt idx="75">
                  <c:v>1.6352831475373333</c:v>
                </c:pt>
                <c:pt idx="76">
                  <c:v>1.7446333884060912</c:v>
                </c:pt>
                <c:pt idx="77">
                  <c:v>1.6949287334657466</c:v>
                </c:pt>
                <c:pt idx="78">
                  <c:v>1.6700764059955742</c:v>
                </c:pt>
                <c:pt idx="79">
                  <c:v>1.7148105954418842</c:v>
                </c:pt>
                <c:pt idx="80">
                  <c:v>1.7148105954418842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3F0-4F6E-A41E-9712A3303D5B}"/>
            </c:ext>
          </c:extLst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&gt;80</c:v>
                </c:pt>
              </c:strCache>
            </c:strRef>
          </c:tx>
          <c:spPr>
            <a:ln w="825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Foglio1!$B$1:$CD$1</c:f>
              <c:strCache>
                <c:ptCount val="81"/>
                <c:pt idx="0">
                  <c:v>27/12/2020</c:v>
                </c:pt>
                <c:pt idx="1">
                  <c:v>28/12/2020</c:v>
                </c:pt>
                <c:pt idx="2">
                  <c:v>29/12/2020</c:v>
                </c:pt>
                <c:pt idx="3">
                  <c:v>30/12/2020</c:v>
                </c:pt>
                <c:pt idx="4">
                  <c:v>31/12/2020</c:v>
                </c:pt>
                <c:pt idx="5">
                  <c:v>01/01/2021</c:v>
                </c:pt>
                <c:pt idx="6">
                  <c:v>02/01/2021</c:v>
                </c:pt>
                <c:pt idx="7">
                  <c:v>03/01/2021</c:v>
                </c:pt>
                <c:pt idx="8">
                  <c:v>04/01/2021</c:v>
                </c:pt>
                <c:pt idx="9">
                  <c:v>05/01/2021</c:v>
                </c:pt>
                <c:pt idx="10">
                  <c:v>06/01/2021</c:v>
                </c:pt>
                <c:pt idx="11">
                  <c:v>07/01/2021</c:v>
                </c:pt>
                <c:pt idx="12">
                  <c:v>08/01/2021</c:v>
                </c:pt>
                <c:pt idx="13">
                  <c:v>09/01/2021</c:v>
                </c:pt>
                <c:pt idx="14">
                  <c:v>10/01/2021</c:v>
                </c:pt>
                <c:pt idx="15">
                  <c:v>11/01/2021</c:v>
                </c:pt>
                <c:pt idx="16">
                  <c:v>12/01/2021</c:v>
                </c:pt>
                <c:pt idx="17">
                  <c:v>13/01/2021</c:v>
                </c:pt>
                <c:pt idx="18">
                  <c:v>14/01/2021</c:v>
                </c:pt>
                <c:pt idx="19">
                  <c:v>15/01/2021</c:v>
                </c:pt>
                <c:pt idx="20">
                  <c:v>16/01/2021</c:v>
                </c:pt>
                <c:pt idx="21">
                  <c:v>17/01/2021</c:v>
                </c:pt>
                <c:pt idx="22">
                  <c:v>18/01/2021</c:v>
                </c:pt>
                <c:pt idx="23">
                  <c:v>19/01/2021</c:v>
                </c:pt>
                <c:pt idx="24">
                  <c:v>20/01/2021</c:v>
                </c:pt>
                <c:pt idx="25">
                  <c:v>21/01/2021</c:v>
                </c:pt>
                <c:pt idx="26">
                  <c:v>22/01/2021</c:v>
                </c:pt>
                <c:pt idx="27">
                  <c:v>23/01/2021</c:v>
                </c:pt>
                <c:pt idx="28">
                  <c:v>24/01/2021</c:v>
                </c:pt>
                <c:pt idx="29">
                  <c:v>25/01/2021</c:v>
                </c:pt>
                <c:pt idx="30">
                  <c:v>26/01/2021</c:v>
                </c:pt>
                <c:pt idx="31">
                  <c:v>27/01/2021</c:v>
                </c:pt>
                <c:pt idx="32">
                  <c:v>28/01/2021</c:v>
                </c:pt>
                <c:pt idx="33">
                  <c:v>29/01/2021</c:v>
                </c:pt>
                <c:pt idx="34">
                  <c:v>30/01/2021</c:v>
                </c:pt>
                <c:pt idx="35">
                  <c:v>31/01/2021</c:v>
                </c:pt>
                <c:pt idx="36">
                  <c:v>01/02/2021</c:v>
                </c:pt>
                <c:pt idx="37">
                  <c:v>02/02/2021</c:v>
                </c:pt>
                <c:pt idx="38">
                  <c:v>03/02/2021</c:v>
                </c:pt>
                <c:pt idx="39">
                  <c:v>04/02/2021</c:v>
                </c:pt>
                <c:pt idx="40">
                  <c:v>05/02/2021</c:v>
                </c:pt>
                <c:pt idx="41">
                  <c:v>06/02/2021</c:v>
                </c:pt>
                <c:pt idx="42">
                  <c:v>07/02/2021</c:v>
                </c:pt>
                <c:pt idx="43">
                  <c:v>08/02/2021</c:v>
                </c:pt>
                <c:pt idx="44">
                  <c:v>09/02/2021</c:v>
                </c:pt>
                <c:pt idx="45">
                  <c:v>10/02/2021</c:v>
                </c:pt>
                <c:pt idx="46">
                  <c:v>11/02/2021</c:v>
                </c:pt>
                <c:pt idx="47">
                  <c:v>12/02/2021</c:v>
                </c:pt>
                <c:pt idx="48">
                  <c:v>13/02/2021</c:v>
                </c:pt>
                <c:pt idx="49">
                  <c:v>14/02/2021</c:v>
                </c:pt>
                <c:pt idx="50">
                  <c:v>15/02/2021</c:v>
                </c:pt>
                <c:pt idx="51">
                  <c:v>16/02/2021</c:v>
                </c:pt>
                <c:pt idx="52">
                  <c:v>17/02/2021</c:v>
                </c:pt>
                <c:pt idx="53">
                  <c:v>18/02/2021</c:v>
                </c:pt>
                <c:pt idx="54">
                  <c:v>19/02/2021</c:v>
                </c:pt>
                <c:pt idx="55">
                  <c:v>20/02/2021</c:v>
                </c:pt>
                <c:pt idx="56">
                  <c:v>21/02/2021</c:v>
                </c:pt>
                <c:pt idx="57">
                  <c:v>22/02/2021</c:v>
                </c:pt>
                <c:pt idx="58">
                  <c:v>23/02/2021</c:v>
                </c:pt>
                <c:pt idx="59">
                  <c:v>24/02/2021</c:v>
                </c:pt>
                <c:pt idx="60">
                  <c:v>25/02/2021</c:v>
                </c:pt>
                <c:pt idx="61">
                  <c:v>26/02/2021</c:v>
                </c:pt>
                <c:pt idx="62">
                  <c:v>27/02/2021</c:v>
                </c:pt>
                <c:pt idx="63">
                  <c:v>28/02/2021</c:v>
                </c:pt>
                <c:pt idx="64">
                  <c:v>01/03/2021</c:v>
                </c:pt>
                <c:pt idx="65">
                  <c:v>02/03/2021</c:v>
                </c:pt>
                <c:pt idx="66">
                  <c:v>03/03/2021</c:v>
                </c:pt>
                <c:pt idx="67">
                  <c:v>04/03/2021</c:v>
                </c:pt>
                <c:pt idx="68">
                  <c:v>05/03/2021</c:v>
                </c:pt>
                <c:pt idx="69">
                  <c:v>06/03/2021</c:v>
                </c:pt>
                <c:pt idx="70">
                  <c:v>07/03/2021</c:v>
                </c:pt>
                <c:pt idx="71">
                  <c:v>08/03/2021</c:v>
                </c:pt>
                <c:pt idx="72">
                  <c:v>09/03/2021</c:v>
                </c:pt>
                <c:pt idx="73">
                  <c:v>10/03/2021</c:v>
                </c:pt>
                <c:pt idx="74">
                  <c:v>11/03/21</c:v>
                </c:pt>
                <c:pt idx="75">
                  <c:v>12/03/21</c:v>
                </c:pt>
                <c:pt idx="76">
                  <c:v>13/03/21</c:v>
                </c:pt>
                <c:pt idx="77">
                  <c:v>14/03/2021</c:v>
                </c:pt>
                <c:pt idx="78">
                  <c:v>15/03/2021</c:v>
                </c:pt>
                <c:pt idx="79">
                  <c:v>16/03/2021</c:v>
                </c:pt>
                <c:pt idx="80">
                  <c:v>17/03/2021</c:v>
                </c:pt>
              </c:strCache>
            </c:strRef>
          </c:cat>
          <c:val>
            <c:numRef>
              <c:f>Foglio1!$B$7:$CD$7</c:f>
              <c:numCache>
                <c:formatCode>0.00</c:formatCode>
                <c:ptCount val="81"/>
                <c:pt idx="0">
                  <c:v>1.9023472805571802</c:v>
                </c:pt>
                <c:pt idx="1">
                  <c:v>1.7362034132596096</c:v>
                </c:pt>
                <c:pt idx="2">
                  <c:v>1.9438832473815728</c:v>
                </c:pt>
                <c:pt idx="3">
                  <c:v>2.3343213355308632</c:v>
                </c:pt>
                <c:pt idx="4">
                  <c:v>2.5087723961933119</c:v>
                </c:pt>
                <c:pt idx="5">
                  <c:v>2.5170795895581906</c:v>
                </c:pt>
                <c:pt idx="6">
                  <c:v>2.6998378435855175</c:v>
                </c:pt>
                <c:pt idx="7">
                  <c:v>2.7829097772343028</c:v>
                </c:pt>
                <c:pt idx="8">
                  <c:v>2.832752937423574</c:v>
                </c:pt>
                <c:pt idx="9">
                  <c:v>3.0819687383699295</c:v>
                </c:pt>
                <c:pt idx="10">
                  <c:v>2.8659817108830876</c:v>
                </c:pt>
                <c:pt idx="11">
                  <c:v>2.5835371364772182</c:v>
                </c:pt>
                <c:pt idx="12">
                  <c:v>2.6832234568557607</c:v>
                </c:pt>
                <c:pt idx="13">
                  <c:v>2.8825960976128444</c:v>
                </c:pt>
                <c:pt idx="14">
                  <c:v>2.9324392578021161</c:v>
                </c:pt>
                <c:pt idx="15">
                  <c:v>2.8742889042479667</c:v>
                </c:pt>
                <c:pt idx="16">
                  <c:v>2.6749162634908821</c:v>
                </c:pt>
                <c:pt idx="17">
                  <c:v>2.7579881971396674</c:v>
                </c:pt>
                <c:pt idx="18">
                  <c:v>2.8161385506938168</c:v>
                </c:pt>
                <c:pt idx="19">
                  <c:v>2.4755436227337975</c:v>
                </c:pt>
                <c:pt idx="20">
                  <c:v>2.384164495720134</c:v>
                </c:pt>
                <c:pt idx="21">
                  <c:v>2.2014062416928066</c:v>
                </c:pt>
                <c:pt idx="22">
                  <c:v>2.8576745175182094</c:v>
                </c:pt>
                <c:pt idx="23">
                  <c:v>2.5918443298420968</c:v>
                </c:pt>
                <c:pt idx="24">
                  <c:v>2.35093572226062</c:v>
                </c:pt>
                <c:pt idx="25">
                  <c:v>2.2761709819767133</c:v>
                </c:pt>
                <c:pt idx="26">
                  <c:v>2.3675501089903772</c:v>
                </c:pt>
                <c:pt idx="27">
                  <c:v>2.2595565952469561</c:v>
                </c:pt>
                <c:pt idx="28">
                  <c:v>2.2429422085171988</c:v>
                </c:pt>
                <c:pt idx="29">
                  <c:v>1.7029746398000958</c:v>
                </c:pt>
                <c:pt idx="30">
                  <c:v>1.6946674464352172</c:v>
                </c:pt>
                <c:pt idx="31">
                  <c:v>1.6863602530703388</c:v>
                </c:pt>
                <c:pt idx="32">
                  <c:v>1.7528177999893668</c:v>
                </c:pt>
                <c:pt idx="33">
                  <c:v>1.6448242862459461</c:v>
                </c:pt>
                <c:pt idx="34">
                  <c:v>1.6614386729757031</c:v>
                </c:pt>
                <c:pt idx="35">
                  <c:v>1.8109681535435165</c:v>
                </c:pt>
                <c:pt idx="36">
                  <c:v>1.6946674464352172</c:v>
                </c:pt>
                <c:pt idx="37">
                  <c:v>1.7195890265298528</c:v>
                </c:pt>
                <c:pt idx="38">
                  <c:v>1.7445106066244884</c:v>
                </c:pt>
                <c:pt idx="39">
                  <c:v>1.8525041203679089</c:v>
                </c:pt>
                <c:pt idx="40">
                  <c:v>1.8026609601786379</c:v>
                </c:pt>
                <c:pt idx="41">
                  <c:v>1.7694321867191238</c:v>
                </c:pt>
                <c:pt idx="42">
                  <c:v>1.7362034132596096</c:v>
                </c:pt>
                <c:pt idx="43">
                  <c:v>1.6946674464352172</c:v>
                </c:pt>
                <c:pt idx="44">
                  <c:v>1.6531314796108245</c:v>
                </c:pt>
                <c:pt idx="45">
                  <c:v>1.8109681535435165</c:v>
                </c:pt>
                <c:pt idx="46">
                  <c:v>1.6780530597054604</c:v>
                </c:pt>
                <c:pt idx="47">
                  <c:v>1.6863602530703388</c:v>
                </c:pt>
                <c:pt idx="48">
                  <c:v>1.6365170928810675</c:v>
                </c:pt>
                <c:pt idx="49">
                  <c:v>1.5285235791376468</c:v>
                </c:pt>
                <c:pt idx="50">
                  <c:v>1.545137965867404</c:v>
                </c:pt>
                <c:pt idx="51">
                  <c:v>1.5119091924078898</c:v>
                </c:pt>
                <c:pt idx="52">
                  <c:v>1.2294646180020203</c:v>
                </c:pt>
                <c:pt idx="53">
                  <c:v>1.1796214578127491</c:v>
                </c:pt>
                <c:pt idx="54">
                  <c:v>1.2045430379073847</c:v>
                </c:pt>
                <c:pt idx="55">
                  <c:v>1.2211574246371419</c:v>
                </c:pt>
                <c:pt idx="56">
                  <c:v>1.1879286511776277</c:v>
                </c:pt>
                <c:pt idx="57">
                  <c:v>1.1713142644478707</c:v>
                </c:pt>
                <c:pt idx="58">
                  <c:v>1.2793077781912916</c:v>
                </c:pt>
                <c:pt idx="59">
                  <c:v>1.3623797118400764</c:v>
                </c:pt>
                <c:pt idx="60">
                  <c:v>1.5285235791376468</c:v>
                </c:pt>
                <c:pt idx="61">
                  <c:v>1.6032883194215535</c:v>
                </c:pt>
                <c:pt idx="62">
                  <c:v>1.6032883194215535</c:v>
                </c:pt>
                <c:pt idx="63">
                  <c:v>1.5534451592322827</c:v>
                </c:pt>
                <c:pt idx="64">
                  <c:v>1.5617523525971611</c:v>
                </c:pt>
                <c:pt idx="65">
                  <c:v>1.5368307725025252</c:v>
                </c:pt>
                <c:pt idx="66">
                  <c:v>1.5534451592322827</c:v>
                </c:pt>
                <c:pt idx="67">
                  <c:v>1.4786804189483755</c:v>
                </c:pt>
                <c:pt idx="68">
                  <c:v>1.3873012919347121</c:v>
                </c:pt>
                <c:pt idx="69">
                  <c:v>1.3291509383805624</c:v>
                </c:pt>
                <c:pt idx="70">
                  <c:v>1.4537588388537401</c:v>
                </c:pt>
                <c:pt idx="71">
                  <c:v>1.4205300653942259</c:v>
                </c:pt>
                <c:pt idx="72">
                  <c:v>1.3125365516508056</c:v>
                </c:pt>
                <c:pt idx="73">
                  <c:v>1.254386198096656</c:v>
                </c:pt>
                <c:pt idx="74">
                  <c:v>1.2460790047317774</c:v>
                </c:pt>
                <c:pt idx="75">
                  <c:v>1.254386198096656</c:v>
                </c:pt>
                <c:pt idx="76">
                  <c:v>1.2959221649210484</c:v>
                </c:pt>
                <c:pt idx="77">
                  <c:v>1.3789940985698337</c:v>
                </c:pt>
                <c:pt idx="78">
                  <c:v>1.495294805678133</c:v>
                </c:pt>
                <c:pt idx="79">
                  <c:v>1.6365170928810675</c:v>
                </c:pt>
                <c:pt idx="80">
                  <c:v>1.6780530597054604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3F0-4F6E-A41E-9712A3303D5B}"/>
            </c:ext>
          </c:extLst>
        </c:ser>
        <c:ser>
          <c:idx val="6"/>
          <c:order val="6"/>
          <c:tx>
            <c:strRef>
              <c:f>Foglio1!$A$8</c:f>
              <c:strCache>
                <c:ptCount val="1"/>
                <c:pt idx="0">
                  <c:v>Totale Liguria</c:v>
                </c:pt>
              </c:strCache>
            </c:strRef>
          </c:tx>
          <c:spPr>
            <a:ln w="7937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Foglio1!$B$1:$CD$1</c:f>
              <c:strCache>
                <c:ptCount val="81"/>
                <c:pt idx="0">
                  <c:v>27/12/2020</c:v>
                </c:pt>
                <c:pt idx="1">
                  <c:v>28/12/2020</c:v>
                </c:pt>
                <c:pt idx="2">
                  <c:v>29/12/2020</c:v>
                </c:pt>
                <c:pt idx="3">
                  <c:v>30/12/2020</c:v>
                </c:pt>
                <c:pt idx="4">
                  <c:v>31/12/2020</c:v>
                </c:pt>
                <c:pt idx="5">
                  <c:v>01/01/2021</c:v>
                </c:pt>
                <c:pt idx="6">
                  <c:v>02/01/2021</c:v>
                </c:pt>
                <c:pt idx="7">
                  <c:v>03/01/2021</c:v>
                </c:pt>
                <c:pt idx="8">
                  <c:v>04/01/2021</c:v>
                </c:pt>
                <c:pt idx="9">
                  <c:v>05/01/2021</c:v>
                </c:pt>
                <c:pt idx="10">
                  <c:v>06/01/2021</c:v>
                </c:pt>
                <c:pt idx="11">
                  <c:v>07/01/2021</c:v>
                </c:pt>
                <c:pt idx="12">
                  <c:v>08/01/2021</c:v>
                </c:pt>
                <c:pt idx="13">
                  <c:v>09/01/2021</c:v>
                </c:pt>
                <c:pt idx="14">
                  <c:v>10/01/2021</c:v>
                </c:pt>
                <c:pt idx="15">
                  <c:v>11/01/2021</c:v>
                </c:pt>
                <c:pt idx="16">
                  <c:v>12/01/2021</c:v>
                </c:pt>
                <c:pt idx="17">
                  <c:v>13/01/2021</c:v>
                </c:pt>
                <c:pt idx="18">
                  <c:v>14/01/2021</c:v>
                </c:pt>
                <c:pt idx="19">
                  <c:v>15/01/2021</c:v>
                </c:pt>
                <c:pt idx="20">
                  <c:v>16/01/2021</c:v>
                </c:pt>
                <c:pt idx="21">
                  <c:v>17/01/2021</c:v>
                </c:pt>
                <c:pt idx="22">
                  <c:v>18/01/2021</c:v>
                </c:pt>
                <c:pt idx="23">
                  <c:v>19/01/2021</c:v>
                </c:pt>
                <c:pt idx="24">
                  <c:v>20/01/2021</c:v>
                </c:pt>
                <c:pt idx="25">
                  <c:v>21/01/2021</c:v>
                </c:pt>
                <c:pt idx="26">
                  <c:v>22/01/2021</c:v>
                </c:pt>
                <c:pt idx="27">
                  <c:v>23/01/2021</c:v>
                </c:pt>
                <c:pt idx="28">
                  <c:v>24/01/2021</c:v>
                </c:pt>
                <c:pt idx="29">
                  <c:v>25/01/2021</c:v>
                </c:pt>
                <c:pt idx="30">
                  <c:v>26/01/2021</c:v>
                </c:pt>
                <c:pt idx="31">
                  <c:v>27/01/2021</c:v>
                </c:pt>
                <c:pt idx="32">
                  <c:v>28/01/2021</c:v>
                </c:pt>
                <c:pt idx="33">
                  <c:v>29/01/2021</c:v>
                </c:pt>
                <c:pt idx="34">
                  <c:v>30/01/2021</c:v>
                </c:pt>
                <c:pt idx="35">
                  <c:v>31/01/2021</c:v>
                </c:pt>
                <c:pt idx="36">
                  <c:v>01/02/2021</c:v>
                </c:pt>
                <c:pt idx="37">
                  <c:v>02/02/2021</c:v>
                </c:pt>
                <c:pt idx="38">
                  <c:v>03/02/2021</c:v>
                </c:pt>
                <c:pt idx="39">
                  <c:v>04/02/2021</c:v>
                </c:pt>
                <c:pt idx="40">
                  <c:v>05/02/2021</c:v>
                </c:pt>
                <c:pt idx="41">
                  <c:v>06/02/2021</c:v>
                </c:pt>
                <c:pt idx="42">
                  <c:v>07/02/2021</c:v>
                </c:pt>
                <c:pt idx="43">
                  <c:v>08/02/2021</c:v>
                </c:pt>
                <c:pt idx="44">
                  <c:v>09/02/2021</c:v>
                </c:pt>
                <c:pt idx="45">
                  <c:v>10/02/2021</c:v>
                </c:pt>
                <c:pt idx="46">
                  <c:v>11/02/2021</c:v>
                </c:pt>
                <c:pt idx="47">
                  <c:v>12/02/2021</c:v>
                </c:pt>
                <c:pt idx="48">
                  <c:v>13/02/2021</c:v>
                </c:pt>
                <c:pt idx="49">
                  <c:v>14/02/2021</c:v>
                </c:pt>
                <c:pt idx="50">
                  <c:v>15/02/2021</c:v>
                </c:pt>
                <c:pt idx="51">
                  <c:v>16/02/2021</c:v>
                </c:pt>
                <c:pt idx="52">
                  <c:v>17/02/2021</c:v>
                </c:pt>
                <c:pt idx="53">
                  <c:v>18/02/2021</c:v>
                </c:pt>
                <c:pt idx="54">
                  <c:v>19/02/2021</c:v>
                </c:pt>
                <c:pt idx="55">
                  <c:v>20/02/2021</c:v>
                </c:pt>
                <c:pt idx="56">
                  <c:v>21/02/2021</c:v>
                </c:pt>
                <c:pt idx="57">
                  <c:v>22/02/2021</c:v>
                </c:pt>
                <c:pt idx="58">
                  <c:v>23/02/2021</c:v>
                </c:pt>
                <c:pt idx="59">
                  <c:v>24/02/2021</c:v>
                </c:pt>
                <c:pt idx="60">
                  <c:v>25/02/2021</c:v>
                </c:pt>
                <c:pt idx="61">
                  <c:v>26/02/2021</c:v>
                </c:pt>
                <c:pt idx="62">
                  <c:v>27/02/2021</c:v>
                </c:pt>
                <c:pt idx="63">
                  <c:v>28/02/2021</c:v>
                </c:pt>
                <c:pt idx="64">
                  <c:v>01/03/2021</c:v>
                </c:pt>
                <c:pt idx="65">
                  <c:v>02/03/2021</c:v>
                </c:pt>
                <c:pt idx="66">
                  <c:v>03/03/2021</c:v>
                </c:pt>
                <c:pt idx="67">
                  <c:v>04/03/2021</c:v>
                </c:pt>
                <c:pt idx="68">
                  <c:v>05/03/2021</c:v>
                </c:pt>
                <c:pt idx="69">
                  <c:v>06/03/2021</c:v>
                </c:pt>
                <c:pt idx="70">
                  <c:v>07/03/2021</c:v>
                </c:pt>
                <c:pt idx="71">
                  <c:v>08/03/2021</c:v>
                </c:pt>
                <c:pt idx="72">
                  <c:v>09/03/2021</c:v>
                </c:pt>
                <c:pt idx="73">
                  <c:v>10/03/2021</c:v>
                </c:pt>
                <c:pt idx="74">
                  <c:v>11/03/21</c:v>
                </c:pt>
                <c:pt idx="75">
                  <c:v>12/03/21</c:v>
                </c:pt>
                <c:pt idx="76">
                  <c:v>13/03/21</c:v>
                </c:pt>
                <c:pt idx="77">
                  <c:v>14/03/2021</c:v>
                </c:pt>
                <c:pt idx="78">
                  <c:v>15/03/2021</c:v>
                </c:pt>
                <c:pt idx="79">
                  <c:v>16/03/2021</c:v>
                </c:pt>
                <c:pt idx="80">
                  <c:v>17/03/2021</c:v>
                </c:pt>
              </c:strCache>
            </c:strRef>
          </c:cat>
          <c:val>
            <c:numRef>
              <c:f>Foglio1!$B$8:$CD$8</c:f>
              <c:numCache>
                <c:formatCode>0.00</c:formatCode>
                <c:ptCount val="81"/>
                <c:pt idx="0">
                  <c:v>1.4211290536384382</c:v>
                </c:pt>
                <c:pt idx="1">
                  <c:v>1.4164909039855711</c:v>
                </c:pt>
                <c:pt idx="2">
                  <c:v>1.4999775977371768</c:v>
                </c:pt>
                <c:pt idx="3">
                  <c:v>1.670661504962681</c:v>
                </c:pt>
                <c:pt idx="4">
                  <c:v>1.8042402149652492</c:v>
                </c:pt>
                <c:pt idx="5">
                  <c:v>1.774556057186901</c:v>
                </c:pt>
                <c:pt idx="6">
                  <c:v>1.9276149957315107</c:v>
                </c:pt>
                <c:pt idx="7">
                  <c:v>2.0398582173308917</c:v>
                </c:pt>
                <c:pt idx="8">
                  <c:v>2.0676871152480936</c:v>
                </c:pt>
                <c:pt idx="9">
                  <c:v>2.1595224783748592</c:v>
                </c:pt>
                <c:pt idx="10">
                  <c:v>2.1131409818461897</c:v>
                </c:pt>
                <c:pt idx="11">
                  <c:v>1.8571151210079331</c:v>
                </c:pt>
                <c:pt idx="12">
                  <c:v>1.8450559319104791</c:v>
                </c:pt>
                <c:pt idx="13">
                  <c:v>2.1456080294162585</c:v>
                </c:pt>
                <c:pt idx="14">
                  <c:v>2.288463038724561</c:v>
                </c:pt>
                <c:pt idx="15">
                  <c:v>2.3088708971971754</c:v>
                </c:pt>
                <c:pt idx="16">
                  <c:v>2.1901342660837808</c:v>
                </c:pt>
                <c:pt idx="17">
                  <c:v>2.2198184238621295</c:v>
                </c:pt>
                <c:pt idx="18">
                  <c:v>2.3060880074054557</c:v>
                </c:pt>
                <c:pt idx="19">
                  <c:v>2.1715816674723136</c:v>
                </c:pt>
                <c:pt idx="20">
                  <c:v>1.9786346419130476</c:v>
                </c:pt>
                <c:pt idx="21">
                  <c:v>1.8459835618410523</c:v>
                </c:pt>
                <c:pt idx="22">
                  <c:v>1.8821611291334144</c:v>
                </c:pt>
                <c:pt idx="23">
                  <c:v>1.8441283019799055</c:v>
                </c:pt>
                <c:pt idx="24">
                  <c:v>1.7402337497556855</c:v>
                </c:pt>
                <c:pt idx="25">
                  <c:v>1.6966351430187359</c:v>
                </c:pt>
                <c:pt idx="26">
                  <c:v>1.751365308922566</c:v>
                </c:pt>
                <c:pt idx="27">
                  <c:v>1.731885080380525</c:v>
                </c:pt>
                <c:pt idx="28">
                  <c:v>1.7893981360760753</c:v>
                </c:pt>
                <c:pt idx="29">
                  <c:v>1.7012732926716028</c:v>
                </c:pt>
                <c:pt idx="30">
                  <c:v>1.7365232300333919</c:v>
                </c:pt>
                <c:pt idx="31">
                  <c:v>1.7207535212136442</c:v>
                </c:pt>
                <c:pt idx="32">
                  <c:v>1.8422730421187588</c:v>
                </c:pt>
                <c:pt idx="33">
                  <c:v>1.8682466801748139</c:v>
                </c:pt>
                <c:pt idx="34">
                  <c:v>1.831141482951878</c:v>
                </c:pt>
                <c:pt idx="35">
                  <c:v>1.8413454121881851</c:v>
                </c:pt>
                <c:pt idx="36">
                  <c:v>1.8274309632295844</c:v>
                </c:pt>
                <c:pt idx="37">
                  <c:v>1.7940362857289422</c:v>
                </c:pt>
                <c:pt idx="38">
                  <c:v>1.7643521279505936</c:v>
                </c:pt>
                <c:pt idx="39">
                  <c:v>1.872884829827681</c:v>
                </c:pt>
                <c:pt idx="40">
                  <c:v>1.8645361604525204</c:v>
                </c:pt>
                <c:pt idx="41">
                  <c:v>1.8812334992028412</c:v>
                </c:pt>
                <c:pt idx="42">
                  <c:v>1.9368912950372448</c:v>
                </c:pt>
                <c:pt idx="43">
                  <c:v>1.9971872405245152</c:v>
                </c:pt>
                <c:pt idx="44">
                  <c:v>2.0157398391359833</c:v>
                </c:pt>
                <c:pt idx="45">
                  <c:v>2.1354041001799509</c:v>
                </c:pt>
                <c:pt idx="46">
                  <c:v>1.9767793820519008</c:v>
                </c:pt>
                <c:pt idx="47">
                  <c:v>1.9767793820519008</c:v>
                </c:pt>
                <c:pt idx="48">
                  <c:v>1.999042500385662</c:v>
                </c:pt>
                <c:pt idx="49">
                  <c:v>1.9127729168423366</c:v>
                </c:pt>
                <c:pt idx="50">
                  <c:v>1.8895821685780017</c:v>
                </c:pt>
                <c:pt idx="51">
                  <c:v>1.8561874910773593</c:v>
                </c:pt>
                <c:pt idx="52">
                  <c:v>1.8060954748263967</c:v>
                </c:pt>
                <c:pt idx="53">
                  <c:v>1.8200099237849972</c:v>
                </c:pt>
                <c:pt idx="54">
                  <c:v>1.7689902776034607</c:v>
                </c:pt>
                <c:pt idx="55">
                  <c:v>1.8246480734378643</c:v>
                </c:pt>
                <c:pt idx="56">
                  <c:v>1.8209375537155708</c:v>
                </c:pt>
                <c:pt idx="57">
                  <c:v>1.767135017742314</c:v>
                </c:pt>
                <c:pt idx="58">
                  <c:v>1.9174110664952035</c:v>
                </c:pt>
                <c:pt idx="59">
                  <c:v>1.8932926883002952</c:v>
                </c:pt>
                <c:pt idx="60">
                  <c:v>2.0036806500385289</c:v>
                </c:pt>
                <c:pt idx="61">
                  <c:v>2.07232526490096</c:v>
                </c:pt>
                <c:pt idx="62">
                  <c:v>2.0639765955257996</c:v>
                </c:pt>
                <c:pt idx="63">
                  <c:v>2.0463516268449053</c:v>
                </c:pt>
                <c:pt idx="64">
                  <c:v>2.2068316048341021</c:v>
                </c:pt>
                <c:pt idx="65">
                  <c:v>2.1660158878888729</c:v>
                </c:pt>
                <c:pt idx="66">
                  <c:v>2.2439368020570378</c:v>
                </c:pt>
                <c:pt idx="67">
                  <c:v>2.2077592347646755</c:v>
                </c:pt>
                <c:pt idx="68">
                  <c:v>2.1975553055283683</c:v>
                </c:pt>
                <c:pt idx="69">
                  <c:v>2.1242725410130703</c:v>
                </c:pt>
                <c:pt idx="70">
                  <c:v>2.2504302115710515</c:v>
                </c:pt>
                <c:pt idx="71">
                  <c:v>2.1641606280277261</c:v>
                </c:pt>
                <c:pt idx="72">
                  <c:v>2.0797463043455471</c:v>
                </c:pt>
                <c:pt idx="73">
                  <c:v>2.0584108159423593</c:v>
                </c:pt>
                <c:pt idx="74">
                  <c:v>2.0500621465671989</c:v>
                </c:pt>
                <c:pt idx="75">
                  <c:v>2.1131409818461897</c:v>
                </c:pt>
                <c:pt idx="76">
                  <c:v>2.1446803994856847</c:v>
                </c:pt>
                <c:pt idx="77">
                  <c:v>2.0853120839289878</c:v>
                </c:pt>
                <c:pt idx="78">
                  <c:v>2.1103580920544696</c:v>
                </c:pt>
                <c:pt idx="79">
                  <c:v>2.1966276755977949</c:v>
                </c:pt>
                <c:pt idx="80">
                  <c:v>2.1771474470557535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60-53F0-4F6E-A41E-9712A3303D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46583904"/>
        <c:axId val="1146582656"/>
      </c:lineChart>
      <c:dateAx>
        <c:axId val="1146583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15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1146582656"/>
        <c:crosses val="autoZero"/>
        <c:auto val="0"/>
        <c:lblOffset val="100"/>
        <c:baseTimeUnit val="days"/>
      </c:dateAx>
      <c:valAx>
        <c:axId val="1146582656"/>
        <c:scaling>
          <c:orientation val="minMax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1146583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016338945071186"/>
          <c:y val="1.6433107118424984E-2"/>
          <c:w val="0.83316424704724423"/>
          <c:h val="4.56185995559423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14081108480936E-2"/>
          <c:y val="0.32569092608831046"/>
          <c:w val="0.87510482005427292"/>
          <c:h val="0.55583581179042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Nuovi ricoveri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/>
          </c:spPr>
          <c:invertIfNegative val="0"/>
          <c:trendline>
            <c:spPr>
              <a:ln w="104775" cap="rnd">
                <a:solidFill>
                  <a:srgbClr val="CC0000"/>
                </a:solidFill>
                <a:prstDash val="solid"/>
              </a:ln>
              <a:effectLst/>
            </c:spPr>
            <c:trendlineType val="movingAvg"/>
            <c:period val="5"/>
            <c:dispRSqr val="0"/>
            <c:dispEq val="0"/>
          </c:trendline>
          <c:cat>
            <c:numRef>
              <c:f>(Foglio1!$A$2:$A$228,Foglio1!$A$158:$A$228)</c:f>
              <c:numCache>
                <c:formatCode>m/d/yyyy</c:formatCode>
                <c:ptCount val="298"/>
                <c:pt idx="0">
                  <c:v>44075</c:v>
                </c:pt>
                <c:pt idx="1">
                  <c:v>44076</c:v>
                </c:pt>
                <c:pt idx="2">
                  <c:v>44077</c:v>
                </c:pt>
                <c:pt idx="3">
                  <c:v>44078</c:v>
                </c:pt>
                <c:pt idx="4">
                  <c:v>44079</c:v>
                </c:pt>
                <c:pt idx="5">
                  <c:v>44080</c:v>
                </c:pt>
                <c:pt idx="6">
                  <c:v>44081</c:v>
                </c:pt>
                <c:pt idx="7">
                  <c:v>44082</c:v>
                </c:pt>
                <c:pt idx="8">
                  <c:v>44083</c:v>
                </c:pt>
                <c:pt idx="9">
                  <c:v>44084</c:v>
                </c:pt>
                <c:pt idx="10">
                  <c:v>44085</c:v>
                </c:pt>
                <c:pt idx="11">
                  <c:v>44086</c:v>
                </c:pt>
                <c:pt idx="12">
                  <c:v>44087</c:v>
                </c:pt>
                <c:pt idx="13">
                  <c:v>44088</c:v>
                </c:pt>
                <c:pt idx="14">
                  <c:v>44089</c:v>
                </c:pt>
                <c:pt idx="15">
                  <c:v>44090</c:v>
                </c:pt>
                <c:pt idx="16">
                  <c:v>44091</c:v>
                </c:pt>
                <c:pt idx="17">
                  <c:v>44092</c:v>
                </c:pt>
                <c:pt idx="18">
                  <c:v>44093</c:v>
                </c:pt>
                <c:pt idx="19">
                  <c:v>44094</c:v>
                </c:pt>
                <c:pt idx="20">
                  <c:v>44095</c:v>
                </c:pt>
                <c:pt idx="21">
                  <c:v>44096</c:v>
                </c:pt>
                <c:pt idx="22">
                  <c:v>44097</c:v>
                </c:pt>
                <c:pt idx="23">
                  <c:v>44098</c:v>
                </c:pt>
                <c:pt idx="24">
                  <c:v>44099</c:v>
                </c:pt>
                <c:pt idx="25">
                  <c:v>44100</c:v>
                </c:pt>
                <c:pt idx="26">
                  <c:v>44101</c:v>
                </c:pt>
                <c:pt idx="27">
                  <c:v>44102</c:v>
                </c:pt>
                <c:pt idx="28">
                  <c:v>44103</c:v>
                </c:pt>
                <c:pt idx="29">
                  <c:v>44104</c:v>
                </c:pt>
                <c:pt idx="30">
                  <c:v>44105</c:v>
                </c:pt>
                <c:pt idx="31">
                  <c:v>44106</c:v>
                </c:pt>
                <c:pt idx="32">
                  <c:v>44107</c:v>
                </c:pt>
                <c:pt idx="33">
                  <c:v>44108</c:v>
                </c:pt>
                <c:pt idx="34">
                  <c:v>44109</c:v>
                </c:pt>
                <c:pt idx="35">
                  <c:v>44110</c:v>
                </c:pt>
                <c:pt idx="36">
                  <c:v>44111</c:v>
                </c:pt>
                <c:pt idx="37">
                  <c:v>44112</c:v>
                </c:pt>
                <c:pt idx="38">
                  <c:v>44113</c:v>
                </c:pt>
                <c:pt idx="39">
                  <c:v>44114</c:v>
                </c:pt>
                <c:pt idx="40">
                  <c:v>44115</c:v>
                </c:pt>
                <c:pt idx="41">
                  <c:v>44116</c:v>
                </c:pt>
                <c:pt idx="42">
                  <c:v>44117</c:v>
                </c:pt>
                <c:pt idx="43">
                  <c:v>44118</c:v>
                </c:pt>
                <c:pt idx="44">
                  <c:v>44119</c:v>
                </c:pt>
                <c:pt idx="45">
                  <c:v>44120</c:v>
                </c:pt>
                <c:pt idx="46">
                  <c:v>44121</c:v>
                </c:pt>
                <c:pt idx="47">
                  <c:v>44122</c:v>
                </c:pt>
                <c:pt idx="48">
                  <c:v>44123</c:v>
                </c:pt>
                <c:pt idx="49">
                  <c:v>44124</c:v>
                </c:pt>
                <c:pt idx="50">
                  <c:v>44125</c:v>
                </c:pt>
                <c:pt idx="51">
                  <c:v>44126</c:v>
                </c:pt>
                <c:pt idx="52">
                  <c:v>44127</c:v>
                </c:pt>
                <c:pt idx="53">
                  <c:v>44128</c:v>
                </c:pt>
                <c:pt idx="54">
                  <c:v>44129</c:v>
                </c:pt>
                <c:pt idx="55">
                  <c:v>44130</c:v>
                </c:pt>
                <c:pt idx="56">
                  <c:v>44131</c:v>
                </c:pt>
                <c:pt idx="57">
                  <c:v>44132</c:v>
                </c:pt>
                <c:pt idx="58">
                  <c:v>44133</c:v>
                </c:pt>
                <c:pt idx="59">
                  <c:v>44134</c:v>
                </c:pt>
                <c:pt idx="60">
                  <c:v>44135</c:v>
                </c:pt>
                <c:pt idx="61">
                  <c:v>44136</c:v>
                </c:pt>
                <c:pt idx="62">
                  <c:v>44137</c:v>
                </c:pt>
                <c:pt idx="63">
                  <c:v>44138</c:v>
                </c:pt>
                <c:pt idx="64">
                  <c:v>44139</c:v>
                </c:pt>
                <c:pt idx="65">
                  <c:v>44140</c:v>
                </c:pt>
                <c:pt idx="66">
                  <c:v>44141</c:v>
                </c:pt>
                <c:pt idx="67">
                  <c:v>44142</c:v>
                </c:pt>
                <c:pt idx="68">
                  <c:v>44143</c:v>
                </c:pt>
                <c:pt idx="69">
                  <c:v>44144</c:v>
                </c:pt>
                <c:pt idx="70">
                  <c:v>44145</c:v>
                </c:pt>
                <c:pt idx="71">
                  <c:v>44146</c:v>
                </c:pt>
                <c:pt idx="72">
                  <c:v>44147</c:v>
                </c:pt>
                <c:pt idx="73">
                  <c:v>44148</c:v>
                </c:pt>
                <c:pt idx="74">
                  <c:v>44149</c:v>
                </c:pt>
                <c:pt idx="75">
                  <c:v>44150</c:v>
                </c:pt>
                <c:pt idx="76">
                  <c:v>44151</c:v>
                </c:pt>
                <c:pt idx="77">
                  <c:v>44152</c:v>
                </c:pt>
                <c:pt idx="78">
                  <c:v>44153</c:v>
                </c:pt>
                <c:pt idx="79">
                  <c:v>44154</c:v>
                </c:pt>
                <c:pt idx="80">
                  <c:v>44155</c:v>
                </c:pt>
                <c:pt idx="81">
                  <c:v>44156</c:v>
                </c:pt>
                <c:pt idx="82">
                  <c:v>44157</c:v>
                </c:pt>
                <c:pt idx="83">
                  <c:v>44158</c:v>
                </c:pt>
                <c:pt idx="84">
                  <c:v>44159</c:v>
                </c:pt>
                <c:pt idx="85">
                  <c:v>44160</c:v>
                </c:pt>
                <c:pt idx="86">
                  <c:v>44161</c:v>
                </c:pt>
                <c:pt idx="87">
                  <c:v>44162</c:v>
                </c:pt>
                <c:pt idx="88">
                  <c:v>44163</c:v>
                </c:pt>
                <c:pt idx="89">
                  <c:v>44164</c:v>
                </c:pt>
                <c:pt idx="90">
                  <c:v>44165</c:v>
                </c:pt>
                <c:pt idx="91">
                  <c:v>44166</c:v>
                </c:pt>
                <c:pt idx="92">
                  <c:v>44167</c:v>
                </c:pt>
                <c:pt idx="93">
                  <c:v>44168</c:v>
                </c:pt>
                <c:pt idx="94">
                  <c:v>44169</c:v>
                </c:pt>
                <c:pt idx="95">
                  <c:v>44170</c:v>
                </c:pt>
                <c:pt idx="96">
                  <c:v>44171</c:v>
                </c:pt>
                <c:pt idx="97">
                  <c:v>44172</c:v>
                </c:pt>
                <c:pt idx="98">
                  <c:v>44173</c:v>
                </c:pt>
                <c:pt idx="99">
                  <c:v>44174</c:v>
                </c:pt>
                <c:pt idx="100">
                  <c:v>44175</c:v>
                </c:pt>
                <c:pt idx="101">
                  <c:v>44176</c:v>
                </c:pt>
                <c:pt idx="102">
                  <c:v>44177</c:v>
                </c:pt>
                <c:pt idx="103">
                  <c:v>44178</c:v>
                </c:pt>
                <c:pt idx="104">
                  <c:v>44179</c:v>
                </c:pt>
                <c:pt idx="105">
                  <c:v>44180</c:v>
                </c:pt>
                <c:pt idx="106">
                  <c:v>44181</c:v>
                </c:pt>
                <c:pt idx="107">
                  <c:v>44182</c:v>
                </c:pt>
                <c:pt idx="108">
                  <c:v>44183</c:v>
                </c:pt>
                <c:pt idx="109">
                  <c:v>44184</c:v>
                </c:pt>
                <c:pt idx="110">
                  <c:v>44185</c:v>
                </c:pt>
                <c:pt idx="111">
                  <c:v>44186</c:v>
                </c:pt>
                <c:pt idx="112">
                  <c:v>44187</c:v>
                </c:pt>
                <c:pt idx="113">
                  <c:v>44188</c:v>
                </c:pt>
                <c:pt idx="114">
                  <c:v>44189</c:v>
                </c:pt>
                <c:pt idx="115">
                  <c:v>44190</c:v>
                </c:pt>
                <c:pt idx="116">
                  <c:v>44191</c:v>
                </c:pt>
                <c:pt idx="117">
                  <c:v>44192</c:v>
                </c:pt>
                <c:pt idx="118">
                  <c:v>44193</c:v>
                </c:pt>
                <c:pt idx="119">
                  <c:v>44194</c:v>
                </c:pt>
                <c:pt idx="120">
                  <c:v>44195</c:v>
                </c:pt>
                <c:pt idx="121">
                  <c:v>44196</c:v>
                </c:pt>
                <c:pt idx="122">
                  <c:v>44197</c:v>
                </c:pt>
                <c:pt idx="123">
                  <c:v>44198</c:v>
                </c:pt>
                <c:pt idx="124">
                  <c:v>44199</c:v>
                </c:pt>
                <c:pt idx="125">
                  <c:v>44200</c:v>
                </c:pt>
                <c:pt idx="126">
                  <c:v>44201</c:v>
                </c:pt>
                <c:pt idx="127">
                  <c:v>44202</c:v>
                </c:pt>
                <c:pt idx="128">
                  <c:v>44203</c:v>
                </c:pt>
                <c:pt idx="129">
                  <c:v>44204</c:v>
                </c:pt>
                <c:pt idx="130">
                  <c:v>44205</c:v>
                </c:pt>
                <c:pt idx="131">
                  <c:v>44206</c:v>
                </c:pt>
                <c:pt idx="132">
                  <c:v>44207</c:v>
                </c:pt>
                <c:pt idx="133">
                  <c:v>44208</c:v>
                </c:pt>
                <c:pt idx="134">
                  <c:v>44209</c:v>
                </c:pt>
                <c:pt idx="135">
                  <c:v>44210</c:v>
                </c:pt>
                <c:pt idx="136">
                  <c:v>44211</c:v>
                </c:pt>
                <c:pt idx="137">
                  <c:v>44212</c:v>
                </c:pt>
                <c:pt idx="138">
                  <c:v>44213</c:v>
                </c:pt>
                <c:pt idx="139">
                  <c:v>44214</c:v>
                </c:pt>
                <c:pt idx="140">
                  <c:v>44215</c:v>
                </c:pt>
                <c:pt idx="141">
                  <c:v>44216</c:v>
                </c:pt>
                <c:pt idx="142">
                  <c:v>44217</c:v>
                </c:pt>
                <c:pt idx="143">
                  <c:v>44218</c:v>
                </c:pt>
                <c:pt idx="144">
                  <c:v>44219</c:v>
                </c:pt>
                <c:pt idx="145">
                  <c:v>44220</c:v>
                </c:pt>
                <c:pt idx="146">
                  <c:v>44221</c:v>
                </c:pt>
                <c:pt idx="147">
                  <c:v>44222</c:v>
                </c:pt>
                <c:pt idx="148">
                  <c:v>44223</c:v>
                </c:pt>
                <c:pt idx="149">
                  <c:v>44224</c:v>
                </c:pt>
                <c:pt idx="150">
                  <c:v>44225</c:v>
                </c:pt>
                <c:pt idx="151">
                  <c:v>44226</c:v>
                </c:pt>
                <c:pt idx="152">
                  <c:v>44227</c:v>
                </c:pt>
                <c:pt idx="153">
                  <c:v>44228</c:v>
                </c:pt>
                <c:pt idx="154">
                  <c:v>44229</c:v>
                </c:pt>
                <c:pt idx="155">
                  <c:v>44230</c:v>
                </c:pt>
                <c:pt idx="156">
                  <c:v>44231</c:v>
                </c:pt>
                <c:pt idx="157">
                  <c:v>44232</c:v>
                </c:pt>
                <c:pt idx="158">
                  <c:v>44233</c:v>
                </c:pt>
                <c:pt idx="159">
                  <c:v>44234</c:v>
                </c:pt>
                <c:pt idx="160">
                  <c:v>44235</c:v>
                </c:pt>
                <c:pt idx="161">
                  <c:v>44236</c:v>
                </c:pt>
                <c:pt idx="162">
                  <c:v>44237</c:v>
                </c:pt>
                <c:pt idx="163">
                  <c:v>44238</c:v>
                </c:pt>
                <c:pt idx="164">
                  <c:v>44239</c:v>
                </c:pt>
                <c:pt idx="165">
                  <c:v>44240</c:v>
                </c:pt>
                <c:pt idx="166">
                  <c:v>44241</c:v>
                </c:pt>
                <c:pt idx="167">
                  <c:v>44242</c:v>
                </c:pt>
                <c:pt idx="168">
                  <c:v>44243</c:v>
                </c:pt>
                <c:pt idx="169">
                  <c:v>44244</c:v>
                </c:pt>
                <c:pt idx="170">
                  <c:v>44245</c:v>
                </c:pt>
                <c:pt idx="171">
                  <c:v>44246</c:v>
                </c:pt>
                <c:pt idx="172">
                  <c:v>44247</c:v>
                </c:pt>
                <c:pt idx="173">
                  <c:v>44248</c:v>
                </c:pt>
                <c:pt idx="174">
                  <c:v>44249</c:v>
                </c:pt>
                <c:pt idx="175">
                  <c:v>44250</c:v>
                </c:pt>
                <c:pt idx="176">
                  <c:v>44251</c:v>
                </c:pt>
                <c:pt idx="177">
                  <c:v>44252</c:v>
                </c:pt>
                <c:pt idx="178">
                  <c:v>44253</c:v>
                </c:pt>
                <c:pt idx="179">
                  <c:v>44254</c:v>
                </c:pt>
                <c:pt idx="180">
                  <c:v>44255</c:v>
                </c:pt>
                <c:pt idx="181">
                  <c:v>44256</c:v>
                </c:pt>
                <c:pt idx="182">
                  <c:v>44257</c:v>
                </c:pt>
                <c:pt idx="183">
                  <c:v>44258</c:v>
                </c:pt>
                <c:pt idx="184">
                  <c:v>44259</c:v>
                </c:pt>
                <c:pt idx="185">
                  <c:v>44260</c:v>
                </c:pt>
                <c:pt idx="186">
                  <c:v>44261</c:v>
                </c:pt>
                <c:pt idx="187">
                  <c:v>44262</c:v>
                </c:pt>
                <c:pt idx="188">
                  <c:v>44263</c:v>
                </c:pt>
                <c:pt idx="189">
                  <c:v>44264</c:v>
                </c:pt>
                <c:pt idx="190">
                  <c:v>44265</c:v>
                </c:pt>
                <c:pt idx="191">
                  <c:v>44266</c:v>
                </c:pt>
                <c:pt idx="192">
                  <c:v>44267</c:v>
                </c:pt>
                <c:pt idx="193">
                  <c:v>44268</c:v>
                </c:pt>
                <c:pt idx="194">
                  <c:v>44269</c:v>
                </c:pt>
                <c:pt idx="195">
                  <c:v>44270</c:v>
                </c:pt>
                <c:pt idx="196">
                  <c:v>44271</c:v>
                </c:pt>
                <c:pt idx="197">
                  <c:v>44272</c:v>
                </c:pt>
                <c:pt idx="198">
                  <c:v>44273</c:v>
                </c:pt>
                <c:pt idx="199">
                  <c:v>44274</c:v>
                </c:pt>
                <c:pt idx="227">
                  <c:v>44231</c:v>
                </c:pt>
                <c:pt idx="228">
                  <c:v>44232</c:v>
                </c:pt>
                <c:pt idx="229">
                  <c:v>44233</c:v>
                </c:pt>
                <c:pt idx="230">
                  <c:v>44234</c:v>
                </c:pt>
                <c:pt idx="231">
                  <c:v>44235</c:v>
                </c:pt>
                <c:pt idx="232">
                  <c:v>44236</c:v>
                </c:pt>
                <c:pt idx="233">
                  <c:v>44237</c:v>
                </c:pt>
                <c:pt idx="234">
                  <c:v>44238</c:v>
                </c:pt>
                <c:pt idx="235">
                  <c:v>44239</c:v>
                </c:pt>
                <c:pt idx="236">
                  <c:v>44240</c:v>
                </c:pt>
                <c:pt idx="237">
                  <c:v>44241</c:v>
                </c:pt>
                <c:pt idx="238">
                  <c:v>44242</c:v>
                </c:pt>
                <c:pt idx="239">
                  <c:v>44243</c:v>
                </c:pt>
                <c:pt idx="240">
                  <c:v>44244</c:v>
                </c:pt>
                <c:pt idx="241">
                  <c:v>44245</c:v>
                </c:pt>
                <c:pt idx="242">
                  <c:v>44246</c:v>
                </c:pt>
                <c:pt idx="243">
                  <c:v>44247</c:v>
                </c:pt>
                <c:pt idx="244">
                  <c:v>44248</c:v>
                </c:pt>
                <c:pt idx="245">
                  <c:v>44249</c:v>
                </c:pt>
                <c:pt idx="246">
                  <c:v>44250</c:v>
                </c:pt>
                <c:pt idx="247">
                  <c:v>44251</c:v>
                </c:pt>
                <c:pt idx="248">
                  <c:v>44252</c:v>
                </c:pt>
                <c:pt idx="249">
                  <c:v>44253</c:v>
                </c:pt>
                <c:pt idx="250">
                  <c:v>44254</c:v>
                </c:pt>
                <c:pt idx="251">
                  <c:v>44255</c:v>
                </c:pt>
                <c:pt idx="252">
                  <c:v>44256</c:v>
                </c:pt>
                <c:pt idx="253">
                  <c:v>44257</c:v>
                </c:pt>
                <c:pt idx="254">
                  <c:v>44258</c:v>
                </c:pt>
                <c:pt idx="255">
                  <c:v>44259</c:v>
                </c:pt>
                <c:pt idx="256">
                  <c:v>44260</c:v>
                </c:pt>
                <c:pt idx="257">
                  <c:v>44261</c:v>
                </c:pt>
                <c:pt idx="258">
                  <c:v>44262</c:v>
                </c:pt>
                <c:pt idx="259">
                  <c:v>44263</c:v>
                </c:pt>
                <c:pt idx="260">
                  <c:v>44264</c:v>
                </c:pt>
                <c:pt idx="261">
                  <c:v>44265</c:v>
                </c:pt>
                <c:pt idx="262">
                  <c:v>44266</c:v>
                </c:pt>
                <c:pt idx="263">
                  <c:v>44267</c:v>
                </c:pt>
                <c:pt idx="264">
                  <c:v>44268</c:v>
                </c:pt>
                <c:pt idx="265">
                  <c:v>44269</c:v>
                </c:pt>
                <c:pt idx="266">
                  <c:v>44270</c:v>
                </c:pt>
                <c:pt idx="267">
                  <c:v>44271</c:v>
                </c:pt>
                <c:pt idx="268">
                  <c:v>44272</c:v>
                </c:pt>
                <c:pt idx="269">
                  <c:v>44273</c:v>
                </c:pt>
                <c:pt idx="270">
                  <c:v>44274</c:v>
                </c:pt>
              </c:numCache>
            </c:numRef>
          </c:cat>
          <c:val>
            <c:numRef>
              <c:f>(Foglio1!$B$2:$B$228,Foglio1!$B$158:$B$228)</c:f>
              <c:numCache>
                <c:formatCode>0</c:formatCode>
                <c:ptCount val="298"/>
                <c:pt idx="0">
                  <c:v>5</c:v>
                </c:pt>
                <c:pt idx="1">
                  <c:v>7</c:v>
                </c:pt>
                <c:pt idx="2">
                  <c:v>6</c:v>
                </c:pt>
                <c:pt idx="3">
                  <c:v>8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19</c:v>
                </c:pt>
                <c:pt idx="8">
                  <c:v>7</c:v>
                </c:pt>
                <c:pt idx="9">
                  <c:v>9</c:v>
                </c:pt>
                <c:pt idx="10">
                  <c:v>10</c:v>
                </c:pt>
                <c:pt idx="11">
                  <c:v>22</c:v>
                </c:pt>
                <c:pt idx="12">
                  <c:v>12</c:v>
                </c:pt>
                <c:pt idx="13">
                  <c:v>11</c:v>
                </c:pt>
                <c:pt idx="14">
                  <c:v>15</c:v>
                </c:pt>
                <c:pt idx="15">
                  <c:v>21</c:v>
                </c:pt>
                <c:pt idx="16">
                  <c:v>12</c:v>
                </c:pt>
                <c:pt idx="17">
                  <c:v>24</c:v>
                </c:pt>
                <c:pt idx="18">
                  <c:v>15</c:v>
                </c:pt>
                <c:pt idx="19">
                  <c:v>13</c:v>
                </c:pt>
                <c:pt idx="20">
                  <c:v>20</c:v>
                </c:pt>
                <c:pt idx="21">
                  <c:v>14</c:v>
                </c:pt>
                <c:pt idx="22">
                  <c:v>21</c:v>
                </c:pt>
                <c:pt idx="23">
                  <c:v>16</c:v>
                </c:pt>
                <c:pt idx="24">
                  <c:v>13</c:v>
                </c:pt>
                <c:pt idx="25">
                  <c:v>6</c:v>
                </c:pt>
                <c:pt idx="26">
                  <c:v>7</c:v>
                </c:pt>
                <c:pt idx="27">
                  <c:v>19</c:v>
                </c:pt>
                <c:pt idx="28">
                  <c:v>11</c:v>
                </c:pt>
                <c:pt idx="29">
                  <c:v>15</c:v>
                </c:pt>
                <c:pt idx="30">
                  <c:v>16</c:v>
                </c:pt>
                <c:pt idx="31">
                  <c:v>29</c:v>
                </c:pt>
                <c:pt idx="32">
                  <c:v>19</c:v>
                </c:pt>
                <c:pt idx="33">
                  <c:v>17</c:v>
                </c:pt>
                <c:pt idx="34">
                  <c:v>14</c:v>
                </c:pt>
                <c:pt idx="35">
                  <c:v>13</c:v>
                </c:pt>
                <c:pt idx="36">
                  <c:v>27</c:v>
                </c:pt>
                <c:pt idx="37">
                  <c:v>21</c:v>
                </c:pt>
                <c:pt idx="38">
                  <c:v>19</c:v>
                </c:pt>
                <c:pt idx="39">
                  <c:v>33</c:v>
                </c:pt>
                <c:pt idx="40">
                  <c:v>26</c:v>
                </c:pt>
                <c:pt idx="41">
                  <c:v>39</c:v>
                </c:pt>
                <c:pt idx="42">
                  <c:v>26</c:v>
                </c:pt>
                <c:pt idx="43">
                  <c:v>45</c:v>
                </c:pt>
                <c:pt idx="44">
                  <c:v>49</c:v>
                </c:pt>
                <c:pt idx="45">
                  <c:v>60</c:v>
                </c:pt>
                <c:pt idx="46">
                  <c:v>53</c:v>
                </c:pt>
                <c:pt idx="47">
                  <c:v>59</c:v>
                </c:pt>
                <c:pt idx="48">
                  <c:v>38</c:v>
                </c:pt>
                <c:pt idx="49">
                  <c:v>99</c:v>
                </c:pt>
                <c:pt idx="50">
                  <c:v>80</c:v>
                </c:pt>
                <c:pt idx="51">
                  <c:v>30</c:v>
                </c:pt>
                <c:pt idx="52">
                  <c:v>91</c:v>
                </c:pt>
                <c:pt idx="53">
                  <c:v>93</c:v>
                </c:pt>
                <c:pt idx="54">
                  <c:v>89</c:v>
                </c:pt>
                <c:pt idx="55">
                  <c:v>77</c:v>
                </c:pt>
                <c:pt idx="56">
                  <c:v>98</c:v>
                </c:pt>
                <c:pt idx="57" formatCode="General">
                  <c:v>96</c:v>
                </c:pt>
                <c:pt idx="58" formatCode="General">
                  <c:v>85</c:v>
                </c:pt>
                <c:pt idx="59" formatCode="General">
                  <c:v>109</c:v>
                </c:pt>
                <c:pt idx="60" formatCode="General">
                  <c:v>92</c:v>
                </c:pt>
                <c:pt idx="61" formatCode="General">
                  <c:v>90</c:v>
                </c:pt>
                <c:pt idx="62" formatCode="General">
                  <c:v>94</c:v>
                </c:pt>
                <c:pt idx="63" formatCode="General">
                  <c:v>74</c:v>
                </c:pt>
                <c:pt idx="64" formatCode="General">
                  <c:v>134</c:v>
                </c:pt>
                <c:pt idx="65" formatCode="General">
                  <c:v>111</c:v>
                </c:pt>
                <c:pt idx="66" formatCode="General">
                  <c:v>141</c:v>
                </c:pt>
                <c:pt idx="67" formatCode="General">
                  <c:v>97</c:v>
                </c:pt>
                <c:pt idx="68" formatCode="General">
                  <c:v>101</c:v>
                </c:pt>
                <c:pt idx="69" formatCode="General">
                  <c:v>75</c:v>
                </c:pt>
                <c:pt idx="70" formatCode="General">
                  <c:v>118</c:v>
                </c:pt>
                <c:pt idx="71" formatCode="General">
                  <c:v>115</c:v>
                </c:pt>
                <c:pt idx="72" formatCode="General">
                  <c:v>123</c:v>
                </c:pt>
                <c:pt idx="73" formatCode="General">
                  <c:v>123</c:v>
                </c:pt>
                <c:pt idx="74" formatCode="General">
                  <c:v>137</c:v>
                </c:pt>
                <c:pt idx="75" formatCode="General">
                  <c:v>78</c:v>
                </c:pt>
                <c:pt idx="76" formatCode="General">
                  <c:v>58</c:v>
                </c:pt>
                <c:pt idx="77" formatCode="General">
                  <c:v>106</c:v>
                </c:pt>
                <c:pt idx="78" formatCode="General">
                  <c:v>99</c:v>
                </c:pt>
                <c:pt idx="79" formatCode="General">
                  <c:v>68</c:v>
                </c:pt>
                <c:pt idx="80" formatCode="General">
                  <c:v>90</c:v>
                </c:pt>
                <c:pt idx="81" formatCode="General">
                  <c:v>49</c:v>
                </c:pt>
                <c:pt idx="82" formatCode="General">
                  <c:v>80</c:v>
                </c:pt>
                <c:pt idx="83" formatCode="General">
                  <c:v>48</c:v>
                </c:pt>
                <c:pt idx="84" formatCode="General">
                  <c:v>45</c:v>
                </c:pt>
                <c:pt idx="85" formatCode="General">
                  <c:v>24</c:v>
                </c:pt>
                <c:pt idx="86" formatCode="General">
                  <c:v>77</c:v>
                </c:pt>
                <c:pt idx="87" formatCode="General">
                  <c:v>22</c:v>
                </c:pt>
                <c:pt idx="88" formatCode="General">
                  <c:v>47</c:v>
                </c:pt>
                <c:pt idx="89" formatCode="General">
                  <c:v>63</c:v>
                </c:pt>
                <c:pt idx="90" formatCode="General">
                  <c:v>58</c:v>
                </c:pt>
                <c:pt idx="91" formatCode="General">
                  <c:v>88</c:v>
                </c:pt>
                <c:pt idx="92" formatCode="General">
                  <c:v>61</c:v>
                </c:pt>
                <c:pt idx="93" formatCode="General">
                  <c:v>53</c:v>
                </c:pt>
                <c:pt idx="94" formatCode="General">
                  <c:v>50</c:v>
                </c:pt>
                <c:pt idx="95" formatCode="General">
                  <c:v>48</c:v>
                </c:pt>
                <c:pt idx="96" formatCode="General">
                  <c:v>38</c:v>
                </c:pt>
                <c:pt idx="97" formatCode="General">
                  <c:v>31</c:v>
                </c:pt>
                <c:pt idx="98" formatCode="General">
                  <c:v>43</c:v>
                </c:pt>
                <c:pt idx="99" formatCode="General">
                  <c:v>41</c:v>
                </c:pt>
                <c:pt idx="100" formatCode="General">
                  <c:v>53</c:v>
                </c:pt>
                <c:pt idx="101" formatCode="General">
                  <c:v>69</c:v>
                </c:pt>
                <c:pt idx="102" formatCode="General">
                  <c:v>47</c:v>
                </c:pt>
                <c:pt idx="103" formatCode="General">
                  <c:v>34</c:v>
                </c:pt>
                <c:pt idx="104" formatCode="General">
                  <c:v>38</c:v>
                </c:pt>
                <c:pt idx="105" formatCode="General">
                  <c:v>58</c:v>
                </c:pt>
                <c:pt idx="106" formatCode="General">
                  <c:v>64</c:v>
                </c:pt>
                <c:pt idx="107" formatCode="General">
                  <c:v>72</c:v>
                </c:pt>
                <c:pt idx="108" formatCode="General">
                  <c:v>55</c:v>
                </c:pt>
                <c:pt idx="109" formatCode="General">
                  <c:v>48</c:v>
                </c:pt>
                <c:pt idx="110" formatCode="General">
                  <c:v>50</c:v>
                </c:pt>
                <c:pt idx="111" formatCode="General">
                  <c:v>35</c:v>
                </c:pt>
                <c:pt idx="112" formatCode="General">
                  <c:v>70</c:v>
                </c:pt>
                <c:pt idx="113" formatCode="General">
                  <c:v>53</c:v>
                </c:pt>
                <c:pt idx="114" formatCode="General">
                  <c:v>75</c:v>
                </c:pt>
                <c:pt idx="115" formatCode="General">
                  <c:v>35</c:v>
                </c:pt>
                <c:pt idx="116" formatCode="General">
                  <c:v>26</c:v>
                </c:pt>
                <c:pt idx="117" formatCode="General">
                  <c:v>63</c:v>
                </c:pt>
                <c:pt idx="118" formatCode="General">
                  <c:v>42</c:v>
                </c:pt>
                <c:pt idx="119" formatCode="General">
                  <c:v>50</c:v>
                </c:pt>
                <c:pt idx="120" formatCode="General">
                  <c:v>59</c:v>
                </c:pt>
                <c:pt idx="121" formatCode="General">
                  <c:v>62</c:v>
                </c:pt>
                <c:pt idx="122" formatCode="General">
                  <c:v>42</c:v>
                </c:pt>
                <c:pt idx="123" formatCode="General">
                  <c:v>48</c:v>
                </c:pt>
                <c:pt idx="124" formatCode="General">
                  <c:v>64</c:v>
                </c:pt>
                <c:pt idx="125" formatCode="General">
                  <c:v>46</c:v>
                </c:pt>
                <c:pt idx="126" formatCode="General">
                  <c:v>55</c:v>
                </c:pt>
                <c:pt idx="127" formatCode="General">
                  <c:v>67</c:v>
                </c:pt>
                <c:pt idx="128" formatCode="General">
                  <c:v>37</c:v>
                </c:pt>
                <c:pt idx="129" formatCode="General">
                  <c:v>70</c:v>
                </c:pt>
                <c:pt idx="130" formatCode="General">
                  <c:v>49</c:v>
                </c:pt>
                <c:pt idx="131" formatCode="General">
                  <c:v>58</c:v>
                </c:pt>
                <c:pt idx="132" formatCode="General">
                  <c:v>53</c:v>
                </c:pt>
                <c:pt idx="133" formatCode="General">
                  <c:v>60</c:v>
                </c:pt>
                <c:pt idx="134" formatCode="General">
                  <c:v>49</c:v>
                </c:pt>
                <c:pt idx="135" formatCode="General">
                  <c:v>45</c:v>
                </c:pt>
                <c:pt idx="136" formatCode="General">
                  <c:v>65</c:v>
                </c:pt>
                <c:pt idx="137" formatCode="General">
                  <c:v>35</c:v>
                </c:pt>
                <c:pt idx="138" formatCode="General">
                  <c:v>55</c:v>
                </c:pt>
                <c:pt idx="139" formatCode="General">
                  <c:v>34</c:v>
                </c:pt>
                <c:pt idx="140" formatCode="General">
                  <c:v>45</c:v>
                </c:pt>
                <c:pt idx="141" formatCode="General">
                  <c:v>53</c:v>
                </c:pt>
                <c:pt idx="142" formatCode="General">
                  <c:v>53</c:v>
                </c:pt>
                <c:pt idx="143" formatCode="General">
                  <c:v>29</c:v>
                </c:pt>
                <c:pt idx="144" formatCode="General">
                  <c:v>35</c:v>
                </c:pt>
                <c:pt idx="145" formatCode="General">
                  <c:v>41</c:v>
                </c:pt>
                <c:pt idx="146" formatCode="General">
                  <c:v>44</c:v>
                </c:pt>
                <c:pt idx="147" formatCode="General">
                  <c:v>45</c:v>
                </c:pt>
                <c:pt idx="148" formatCode="General">
                  <c:v>33</c:v>
                </c:pt>
                <c:pt idx="149" formatCode="General">
                  <c:v>54</c:v>
                </c:pt>
                <c:pt idx="150" formatCode="General">
                  <c:v>49</c:v>
                </c:pt>
                <c:pt idx="151" formatCode="General">
                  <c:v>57</c:v>
                </c:pt>
                <c:pt idx="152" formatCode="General">
                  <c:v>57</c:v>
                </c:pt>
                <c:pt idx="153" formatCode="General">
                  <c:v>47</c:v>
                </c:pt>
                <c:pt idx="154" formatCode="General">
                  <c:v>49</c:v>
                </c:pt>
                <c:pt idx="155" formatCode="General">
                  <c:v>56</c:v>
                </c:pt>
                <c:pt idx="156" formatCode="General">
                  <c:v>47</c:v>
                </c:pt>
                <c:pt idx="157" formatCode="General">
                  <c:v>55</c:v>
                </c:pt>
                <c:pt idx="158" formatCode="General">
                  <c:v>44</c:v>
                </c:pt>
                <c:pt idx="159" formatCode="General">
                  <c:v>45</c:v>
                </c:pt>
                <c:pt idx="160" formatCode="General">
                  <c:v>44</c:v>
                </c:pt>
                <c:pt idx="161" formatCode="General">
                  <c:v>55</c:v>
                </c:pt>
                <c:pt idx="162" formatCode="General">
                  <c:v>34</c:v>
                </c:pt>
                <c:pt idx="163" formatCode="General">
                  <c:v>55</c:v>
                </c:pt>
                <c:pt idx="164" formatCode="General">
                  <c:v>52</c:v>
                </c:pt>
                <c:pt idx="165" formatCode="General">
                  <c:v>33</c:v>
                </c:pt>
                <c:pt idx="166" formatCode="General">
                  <c:v>42</c:v>
                </c:pt>
                <c:pt idx="167" formatCode="General">
                  <c:v>33</c:v>
                </c:pt>
                <c:pt idx="168" formatCode="General">
                  <c:v>40</c:v>
                </c:pt>
                <c:pt idx="169" formatCode="General">
                  <c:v>31</c:v>
                </c:pt>
                <c:pt idx="170" formatCode="General">
                  <c:v>38</c:v>
                </c:pt>
                <c:pt idx="171" formatCode="General">
                  <c:v>39</c:v>
                </c:pt>
                <c:pt idx="172" formatCode="General">
                  <c:v>42</c:v>
                </c:pt>
                <c:pt idx="173" formatCode="General">
                  <c:v>33</c:v>
                </c:pt>
                <c:pt idx="174" formatCode="General">
                  <c:v>33</c:v>
                </c:pt>
                <c:pt idx="175" formatCode="General">
                  <c:v>35</c:v>
                </c:pt>
                <c:pt idx="176" formatCode="General">
                  <c:v>46</c:v>
                </c:pt>
                <c:pt idx="177" formatCode="General">
                  <c:v>46</c:v>
                </c:pt>
                <c:pt idx="178" formatCode="General">
                  <c:v>46</c:v>
                </c:pt>
                <c:pt idx="179" formatCode="General">
                  <c:v>49</c:v>
                </c:pt>
                <c:pt idx="180" formatCode="General">
                  <c:v>52</c:v>
                </c:pt>
                <c:pt idx="181" formatCode="General">
                  <c:v>34</c:v>
                </c:pt>
                <c:pt idx="182" formatCode="General">
                  <c:v>34</c:v>
                </c:pt>
                <c:pt idx="183" formatCode="General">
                  <c:v>51</c:v>
                </c:pt>
                <c:pt idx="184" formatCode="General">
                  <c:v>48</c:v>
                </c:pt>
                <c:pt idx="185" formatCode="General">
                  <c:v>40</c:v>
                </c:pt>
                <c:pt idx="186" formatCode="General">
                  <c:v>36</c:v>
                </c:pt>
                <c:pt idx="187" formatCode="General">
                  <c:v>41</c:v>
                </c:pt>
                <c:pt idx="188" formatCode="General">
                  <c:v>36</c:v>
                </c:pt>
                <c:pt idx="189" formatCode="General">
                  <c:v>51</c:v>
                </c:pt>
                <c:pt idx="190" formatCode="General">
                  <c:v>50</c:v>
                </c:pt>
                <c:pt idx="191" formatCode="General">
                  <c:v>37</c:v>
                </c:pt>
                <c:pt idx="192" formatCode="General">
                  <c:v>50</c:v>
                </c:pt>
                <c:pt idx="193" formatCode="General">
                  <c:v>50</c:v>
                </c:pt>
                <c:pt idx="194" formatCode="General">
                  <c:v>48</c:v>
                </c:pt>
                <c:pt idx="195" formatCode="General">
                  <c:v>60</c:v>
                </c:pt>
                <c:pt idx="196" formatCode="General">
                  <c:v>48</c:v>
                </c:pt>
                <c:pt idx="197" formatCode="General">
                  <c:v>55</c:v>
                </c:pt>
                <c:pt idx="198" formatCode="General">
                  <c:v>41</c:v>
                </c:pt>
                <c:pt idx="199" formatCode="General">
                  <c:v>57</c:v>
                </c:pt>
                <c:pt idx="227" formatCode="General">
                  <c:v>47</c:v>
                </c:pt>
                <c:pt idx="228" formatCode="General">
                  <c:v>55</c:v>
                </c:pt>
                <c:pt idx="229" formatCode="General">
                  <c:v>44</c:v>
                </c:pt>
                <c:pt idx="230" formatCode="General">
                  <c:v>45</c:v>
                </c:pt>
                <c:pt idx="231" formatCode="General">
                  <c:v>44</c:v>
                </c:pt>
                <c:pt idx="232" formatCode="General">
                  <c:v>55</c:v>
                </c:pt>
                <c:pt idx="233" formatCode="General">
                  <c:v>34</c:v>
                </c:pt>
                <c:pt idx="234" formatCode="General">
                  <c:v>55</c:v>
                </c:pt>
                <c:pt idx="235" formatCode="General">
                  <c:v>52</c:v>
                </c:pt>
                <c:pt idx="236" formatCode="General">
                  <c:v>33</c:v>
                </c:pt>
                <c:pt idx="237" formatCode="General">
                  <c:v>42</c:v>
                </c:pt>
                <c:pt idx="238" formatCode="General">
                  <c:v>33</c:v>
                </c:pt>
                <c:pt idx="239" formatCode="General">
                  <c:v>40</c:v>
                </c:pt>
                <c:pt idx="240" formatCode="General">
                  <c:v>31</c:v>
                </c:pt>
                <c:pt idx="241" formatCode="General">
                  <c:v>38</c:v>
                </c:pt>
                <c:pt idx="242" formatCode="General">
                  <c:v>39</c:v>
                </c:pt>
                <c:pt idx="243" formatCode="General">
                  <c:v>42</c:v>
                </c:pt>
                <c:pt idx="244" formatCode="General">
                  <c:v>33</c:v>
                </c:pt>
                <c:pt idx="245" formatCode="General">
                  <c:v>33</c:v>
                </c:pt>
                <c:pt idx="246" formatCode="General">
                  <c:v>35</c:v>
                </c:pt>
                <c:pt idx="247" formatCode="General">
                  <c:v>46</c:v>
                </c:pt>
                <c:pt idx="248" formatCode="General">
                  <c:v>46</c:v>
                </c:pt>
                <c:pt idx="249" formatCode="General">
                  <c:v>46</c:v>
                </c:pt>
                <c:pt idx="250" formatCode="General">
                  <c:v>49</c:v>
                </c:pt>
                <c:pt idx="251" formatCode="General">
                  <c:v>52</c:v>
                </c:pt>
                <c:pt idx="252" formatCode="General">
                  <c:v>34</c:v>
                </c:pt>
                <c:pt idx="253" formatCode="General">
                  <c:v>34</c:v>
                </c:pt>
                <c:pt idx="254" formatCode="General">
                  <c:v>51</c:v>
                </c:pt>
                <c:pt idx="255" formatCode="General">
                  <c:v>48</c:v>
                </c:pt>
                <c:pt idx="256" formatCode="General">
                  <c:v>40</c:v>
                </c:pt>
                <c:pt idx="257" formatCode="General">
                  <c:v>36</c:v>
                </c:pt>
                <c:pt idx="258" formatCode="General">
                  <c:v>41</c:v>
                </c:pt>
                <c:pt idx="259" formatCode="General">
                  <c:v>36</c:v>
                </c:pt>
                <c:pt idx="260" formatCode="General">
                  <c:v>51</c:v>
                </c:pt>
                <c:pt idx="261" formatCode="General">
                  <c:v>50</c:v>
                </c:pt>
                <c:pt idx="262" formatCode="General">
                  <c:v>37</c:v>
                </c:pt>
                <c:pt idx="263" formatCode="General">
                  <c:v>50</c:v>
                </c:pt>
                <c:pt idx="264" formatCode="General">
                  <c:v>50</c:v>
                </c:pt>
                <c:pt idx="265" formatCode="General">
                  <c:v>48</c:v>
                </c:pt>
                <c:pt idx="266" formatCode="General">
                  <c:v>60</c:v>
                </c:pt>
                <c:pt idx="267" formatCode="General">
                  <c:v>48</c:v>
                </c:pt>
                <c:pt idx="268" formatCode="General">
                  <c:v>55</c:v>
                </c:pt>
                <c:pt idx="269" formatCode="General">
                  <c:v>41</c:v>
                </c:pt>
                <c:pt idx="270" formatCode="General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E9-4206-81AC-7AA1A5A08C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"/>
        <c:axId val="445760072"/>
        <c:axId val="445757720"/>
      </c:barChart>
      <c:barChart>
        <c:barDir val="col"/>
        <c:grouping val="stacked"/>
        <c:varyColors val="0"/>
        <c:ser>
          <c:idx val="1"/>
          <c:order val="1"/>
          <c:tx>
            <c:strRef>
              <c:f>Foglio1!$C$1</c:f>
              <c:strCache>
                <c:ptCount val="1"/>
                <c:pt idx="0">
                  <c:v>Dimessi vivi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(Foglio1!$A$2:$A$228,Foglio1!$A$158:$A$228)</c:f>
              <c:numCache>
                <c:formatCode>m/d/yyyy</c:formatCode>
                <c:ptCount val="298"/>
                <c:pt idx="0">
                  <c:v>44075</c:v>
                </c:pt>
                <c:pt idx="1">
                  <c:v>44076</c:v>
                </c:pt>
                <c:pt idx="2">
                  <c:v>44077</c:v>
                </c:pt>
                <c:pt idx="3">
                  <c:v>44078</c:v>
                </c:pt>
                <c:pt idx="4">
                  <c:v>44079</c:v>
                </c:pt>
                <c:pt idx="5">
                  <c:v>44080</c:v>
                </c:pt>
                <c:pt idx="6">
                  <c:v>44081</c:v>
                </c:pt>
                <c:pt idx="7">
                  <c:v>44082</c:v>
                </c:pt>
                <c:pt idx="8">
                  <c:v>44083</c:v>
                </c:pt>
                <c:pt idx="9">
                  <c:v>44084</c:v>
                </c:pt>
                <c:pt idx="10">
                  <c:v>44085</c:v>
                </c:pt>
                <c:pt idx="11">
                  <c:v>44086</c:v>
                </c:pt>
                <c:pt idx="12">
                  <c:v>44087</c:v>
                </c:pt>
                <c:pt idx="13">
                  <c:v>44088</c:v>
                </c:pt>
                <c:pt idx="14">
                  <c:v>44089</c:v>
                </c:pt>
                <c:pt idx="15">
                  <c:v>44090</c:v>
                </c:pt>
                <c:pt idx="16">
                  <c:v>44091</c:v>
                </c:pt>
                <c:pt idx="17">
                  <c:v>44092</c:v>
                </c:pt>
                <c:pt idx="18">
                  <c:v>44093</c:v>
                </c:pt>
                <c:pt idx="19">
                  <c:v>44094</c:v>
                </c:pt>
                <c:pt idx="20">
                  <c:v>44095</c:v>
                </c:pt>
                <c:pt idx="21">
                  <c:v>44096</c:v>
                </c:pt>
                <c:pt idx="22">
                  <c:v>44097</c:v>
                </c:pt>
                <c:pt idx="23">
                  <c:v>44098</c:v>
                </c:pt>
                <c:pt idx="24">
                  <c:v>44099</c:v>
                </c:pt>
                <c:pt idx="25">
                  <c:v>44100</c:v>
                </c:pt>
                <c:pt idx="26">
                  <c:v>44101</c:v>
                </c:pt>
                <c:pt idx="27">
                  <c:v>44102</c:v>
                </c:pt>
                <c:pt idx="28">
                  <c:v>44103</c:v>
                </c:pt>
                <c:pt idx="29">
                  <c:v>44104</c:v>
                </c:pt>
                <c:pt idx="30">
                  <c:v>44105</c:v>
                </c:pt>
                <c:pt idx="31">
                  <c:v>44106</c:v>
                </c:pt>
                <c:pt idx="32">
                  <c:v>44107</c:v>
                </c:pt>
                <c:pt idx="33">
                  <c:v>44108</c:v>
                </c:pt>
                <c:pt idx="34">
                  <c:v>44109</c:v>
                </c:pt>
                <c:pt idx="35">
                  <c:v>44110</c:v>
                </c:pt>
                <c:pt idx="36">
                  <c:v>44111</c:v>
                </c:pt>
                <c:pt idx="37">
                  <c:v>44112</c:v>
                </c:pt>
                <c:pt idx="38">
                  <c:v>44113</c:v>
                </c:pt>
                <c:pt idx="39">
                  <c:v>44114</c:v>
                </c:pt>
                <c:pt idx="40">
                  <c:v>44115</c:v>
                </c:pt>
                <c:pt idx="41">
                  <c:v>44116</c:v>
                </c:pt>
                <c:pt idx="42">
                  <c:v>44117</c:v>
                </c:pt>
                <c:pt idx="43">
                  <c:v>44118</c:v>
                </c:pt>
                <c:pt idx="44">
                  <c:v>44119</c:v>
                </c:pt>
                <c:pt idx="45">
                  <c:v>44120</c:v>
                </c:pt>
                <c:pt idx="46">
                  <c:v>44121</c:v>
                </c:pt>
                <c:pt idx="47">
                  <c:v>44122</c:v>
                </c:pt>
                <c:pt idx="48">
                  <c:v>44123</c:v>
                </c:pt>
                <c:pt idx="49">
                  <c:v>44124</c:v>
                </c:pt>
                <c:pt idx="50">
                  <c:v>44125</c:v>
                </c:pt>
                <c:pt idx="51">
                  <c:v>44126</c:v>
                </c:pt>
                <c:pt idx="52">
                  <c:v>44127</c:v>
                </c:pt>
                <c:pt idx="53">
                  <c:v>44128</c:v>
                </c:pt>
                <c:pt idx="54">
                  <c:v>44129</c:v>
                </c:pt>
                <c:pt idx="55">
                  <c:v>44130</c:v>
                </c:pt>
                <c:pt idx="56">
                  <c:v>44131</c:v>
                </c:pt>
                <c:pt idx="57">
                  <c:v>44132</c:v>
                </c:pt>
                <c:pt idx="58">
                  <c:v>44133</c:v>
                </c:pt>
                <c:pt idx="59">
                  <c:v>44134</c:v>
                </c:pt>
                <c:pt idx="60">
                  <c:v>44135</c:v>
                </c:pt>
                <c:pt idx="61">
                  <c:v>44136</c:v>
                </c:pt>
                <c:pt idx="62">
                  <c:v>44137</c:v>
                </c:pt>
                <c:pt idx="63">
                  <c:v>44138</c:v>
                </c:pt>
                <c:pt idx="64">
                  <c:v>44139</c:v>
                </c:pt>
                <c:pt idx="65">
                  <c:v>44140</c:v>
                </c:pt>
                <c:pt idx="66">
                  <c:v>44141</c:v>
                </c:pt>
                <c:pt idx="67">
                  <c:v>44142</c:v>
                </c:pt>
                <c:pt idx="68">
                  <c:v>44143</c:v>
                </c:pt>
                <c:pt idx="69">
                  <c:v>44144</c:v>
                </c:pt>
                <c:pt idx="70">
                  <c:v>44145</c:v>
                </c:pt>
                <c:pt idx="71">
                  <c:v>44146</c:v>
                </c:pt>
                <c:pt idx="72">
                  <c:v>44147</c:v>
                </c:pt>
                <c:pt idx="73">
                  <c:v>44148</c:v>
                </c:pt>
                <c:pt idx="74">
                  <c:v>44149</c:v>
                </c:pt>
                <c:pt idx="75">
                  <c:v>44150</c:v>
                </c:pt>
                <c:pt idx="76">
                  <c:v>44151</c:v>
                </c:pt>
                <c:pt idx="77">
                  <c:v>44152</c:v>
                </c:pt>
                <c:pt idx="78">
                  <c:v>44153</c:v>
                </c:pt>
                <c:pt idx="79">
                  <c:v>44154</c:v>
                </c:pt>
                <c:pt idx="80">
                  <c:v>44155</c:v>
                </c:pt>
                <c:pt idx="81">
                  <c:v>44156</c:v>
                </c:pt>
                <c:pt idx="82">
                  <c:v>44157</c:v>
                </c:pt>
                <c:pt idx="83">
                  <c:v>44158</c:v>
                </c:pt>
                <c:pt idx="84">
                  <c:v>44159</c:v>
                </c:pt>
                <c:pt idx="85">
                  <c:v>44160</c:v>
                </c:pt>
                <c:pt idx="86">
                  <c:v>44161</c:v>
                </c:pt>
                <c:pt idx="87">
                  <c:v>44162</c:v>
                </c:pt>
                <c:pt idx="88">
                  <c:v>44163</c:v>
                </c:pt>
                <c:pt idx="89">
                  <c:v>44164</c:v>
                </c:pt>
                <c:pt idx="90">
                  <c:v>44165</c:v>
                </c:pt>
                <c:pt idx="91">
                  <c:v>44166</c:v>
                </c:pt>
                <c:pt idx="92">
                  <c:v>44167</c:v>
                </c:pt>
                <c:pt idx="93">
                  <c:v>44168</c:v>
                </c:pt>
                <c:pt idx="94">
                  <c:v>44169</c:v>
                </c:pt>
                <c:pt idx="95">
                  <c:v>44170</c:v>
                </c:pt>
                <c:pt idx="96">
                  <c:v>44171</c:v>
                </c:pt>
                <c:pt idx="97">
                  <c:v>44172</c:v>
                </c:pt>
                <c:pt idx="98">
                  <c:v>44173</c:v>
                </c:pt>
                <c:pt idx="99">
                  <c:v>44174</c:v>
                </c:pt>
                <c:pt idx="100">
                  <c:v>44175</c:v>
                </c:pt>
                <c:pt idx="101">
                  <c:v>44176</c:v>
                </c:pt>
                <c:pt idx="102">
                  <c:v>44177</c:v>
                </c:pt>
                <c:pt idx="103">
                  <c:v>44178</c:v>
                </c:pt>
                <c:pt idx="104">
                  <c:v>44179</c:v>
                </c:pt>
                <c:pt idx="105">
                  <c:v>44180</c:v>
                </c:pt>
                <c:pt idx="106">
                  <c:v>44181</c:v>
                </c:pt>
                <c:pt idx="107">
                  <c:v>44182</c:v>
                </c:pt>
                <c:pt idx="108">
                  <c:v>44183</c:v>
                </c:pt>
                <c:pt idx="109">
                  <c:v>44184</c:v>
                </c:pt>
                <c:pt idx="110">
                  <c:v>44185</c:v>
                </c:pt>
                <c:pt idx="111">
                  <c:v>44186</c:v>
                </c:pt>
                <c:pt idx="112">
                  <c:v>44187</c:v>
                </c:pt>
                <c:pt idx="113">
                  <c:v>44188</c:v>
                </c:pt>
                <c:pt idx="114">
                  <c:v>44189</c:v>
                </c:pt>
                <c:pt idx="115">
                  <c:v>44190</c:v>
                </c:pt>
                <c:pt idx="116">
                  <c:v>44191</c:v>
                </c:pt>
                <c:pt idx="117">
                  <c:v>44192</c:v>
                </c:pt>
                <c:pt idx="118">
                  <c:v>44193</c:v>
                </c:pt>
                <c:pt idx="119">
                  <c:v>44194</c:v>
                </c:pt>
                <c:pt idx="120">
                  <c:v>44195</c:v>
                </c:pt>
                <c:pt idx="121">
                  <c:v>44196</c:v>
                </c:pt>
                <c:pt idx="122">
                  <c:v>44197</c:v>
                </c:pt>
                <c:pt idx="123">
                  <c:v>44198</c:v>
                </c:pt>
                <c:pt idx="124">
                  <c:v>44199</c:v>
                </c:pt>
                <c:pt idx="125">
                  <c:v>44200</c:v>
                </c:pt>
                <c:pt idx="126">
                  <c:v>44201</c:v>
                </c:pt>
                <c:pt idx="127">
                  <c:v>44202</c:v>
                </c:pt>
                <c:pt idx="128">
                  <c:v>44203</c:v>
                </c:pt>
                <c:pt idx="129">
                  <c:v>44204</c:v>
                </c:pt>
                <c:pt idx="130">
                  <c:v>44205</c:v>
                </c:pt>
                <c:pt idx="131">
                  <c:v>44206</c:v>
                </c:pt>
                <c:pt idx="132">
                  <c:v>44207</c:v>
                </c:pt>
                <c:pt idx="133">
                  <c:v>44208</c:v>
                </c:pt>
                <c:pt idx="134">
                  <c:v>44209</c:v>
                </c:pt>
                <c:pt idx="135">
                  <c:v>44210</c:v>
                </c:pt>
                <c:pt idx="136">
                  <c:v>44211</c:v>
                </c:pt>
                <c:pt idx="137">
                  <c:v>44212</c:v>
                </c:pt>
                <c:pt idx="138">
                  <c:v>44213</c:v>
                </c:pt>
                <c:pt idx="139">
                  <c:v>44214</c:v>
                </c:pt>
                <c:pt idx="140">
                  <c:v>44215</c:v>
                </c:pt>
                <c:pt idx="141">
                  <c:v>44216</c:v>
                </c:pt>
                <c:pt idx="142">
                  <c:v>44217</c:v>
                </c:pt>
                <c:pt idx="143">
                  <c:v>44218</c:v>
                </c:pt>
                <c:pt idx="144">
                  <c:v>44219</c:v>
                </c:pt>
                <c:pt idx="145">
                  <c:v>44220</c:v>
                </c:pt>
                <c:pt idx="146">
                  <c:v>44221</c:v>
                </c:pt>
                <c:pt idx="147">
                  <c:v>44222</c:v>
                </c:pt>
                <c:pt idx="148">
                  <c:v>44223</c:v>
                </c:pt>
                <c:pt idx="149">
                  <c:v>44224</c:v>
                </c:pt>
                <c:pt idx="150">
                  <c:v>44225</c:v>
                </c:pt>
                <c:pt idx="151">
                  <c:v>44226</c:v>
                </c:pt>
                <c:pt idx="152">
                  <c:v>44227</c:v>
                </c:pt>
                <c:pt idx="153">
                  <c:v>44228</c:v>
                </c:pt>
                <c:pt idx="154">
                  <c:v>44229</c:v>
                </c:pt>
                <c:pt idx="155">
                  <c:v>44230</c:v>
                </c:pt>
                <c:pt idx="156">
                  <c:v>44231</c:v>
                </c:pt>
                <c:pt idx="157">
                  <c:v>44232</c:v>
                </c:pt>
                <c:pt idx="158">
                  <c:v>44233</c:v>
                </c:pt>
                <c:pt idx="159">
                  <c:v>44234</c:v>
                </c:pt>
                <c:pt idx="160">
                  <c:v>44235</c:v>
                </c:pt>
                <c:pt idx="161">
                  <c:v>44236</c:v>
                </c:pt>
                <c:pt idx="162">
                  <c:v>44237</c:v>
                </c:pt>
                <c:pt idx="163">
                  <c:v>44238</c:v>
                </c:pt>
                <c:pt idx="164">
                  <c:v>44239</c:v>
                </c:pt>
                <c:pt idx="165">
                  <c:v>44240</c:v>
                </c:pt>
                <c:pt idx="166">
                  <c:v>44241</c:v>
                </c:pt>
                <c:pt idx="167">
                  <c:v>44242</c:v>
                </c:pt>
                <c:pt idx="168">
                  <c:v>44243</c:v>
                </c:pt>
                <c:pt idx="169">
                  <c:v>44244</c:v>
                </c:pt>
                <c:pt idx="170">
                  <c:v>44245</c:v>
                </c:pt>
                <c:pt idx="171">
                  <c:v>44246</c:v>
                </c:pt>
                <c:pt idx="172">
                  <c:v>44247</c:v>
                </c:pt>
                <c:pt idx="173">
                  <c:v>44248</c:v>
                </c:pt>
                <c:pt idx="174">
                  <c:v>44249</c:v>
                </c:pt>
                <c:pt idx="175">
                  <c:v>44250</c:v>
                </c:pt>
                <c:pt idx="176">
                  <c:v>44251</c:v>
                </c:pt>
                <c:pt idx="177">
                  <c:v>44252</c:v>
                </c:pt>
                <c:pt idx="178">
                  <c:v>44253</c:v>
                </c:pt>
                <c:pt idx="179">
                  <c:v>44254</c:v>
                </c:pt>
                <c:pt idx="180">
                  <c:v>44255</c:v>
                </c:pt>
                <c:pt idx="181">
                  <c:v>44256</c:v>
                </c:pt>
                <c:pt idx="182">
                  <c:v>44257</c:v>
                </c:pt>
                <c:pt idx="183">
                  <c:v>44258</c:v>
                </c:pt>
                <c:pt idx="184">
                  <c:v>44259</c:v>
                </c:pt>
                <c:pt idx="185">
                  <c:v>44260</c:v>
                </c:pt>
                <c:pt idx="186">
                  <c:v>44261</c:v>
                </c:pt>
                <c:pt idx="187">
                  <c:v>44262</c:v>
                </c:pt>
                <c:pt idx="188">
                  <c:v>44263</c:v>
                </c:pt>
                <c:pt idx="189">
                  <c:v>44264</c:v>
                </c:pt>
                <c:pt idx="190">
                  <c:v>44265</c:v>
                </c:pt>
                <c:pt idx="191">
                  <c:v>44266</c:v>
                </c:pt>
                <c:pt idx="192">
                  <c:v>44267</c:v>
                </c:pt>
                <c:pt idx="193">
                  <c:v>44268</c:v>
                </c:pt>
                <c:pt idx="194">
                  <c:v>44269</c:v>
                </c:pt>
                <c:pt idx="195">
                  <c:v>44270</c:v>
                </c:pt>
                <c:pt idx="196">
                  <c:v>44271</c:v>
                </c:pt>
                <c:pt idx="197">
                  <c:v>44272</c:v>
                </c:pt>
                <c:pt idx="198">
                  <c:v>44273</c:v>
                </c:pt>
                <c:pt idx="199">
                  <c:v>44274</c:v>
                </c:pt>
                <c:pt idx="227">
                  <c:v>44231</c:v>
                </c:pt>
                <c:pt idx="228">
                  <c:v>44232</c:v>
                </c:pt>
                <c:pt idx="229">
                  <c:v>44233</c:v>
                </c:pt>
                <c:pt idx="230">
                  <c:v>44234</c:v>
                </c:pt>
                <c:pt idx="231">
                  <c:v>44235</c:v>
                </c:pt>
                <c:pt idx="232">
                  <c:v>44236</c:v>
                </c:pt>
                <c:pt idx="233">
                  <c:v>44237</c:v>
                </c:pt>
                <c:pt idx="234">
                  <c:v>44238</c:v>
                </c:pt>
                <c:pt idx="235">
                  <c:v>44239</c:v>
                </c:pt>
                <c:pt idx="236">
                  <c:v>44240</c:v>
                </c:pt>
                <c:pt idx="237">
                  <c:v>44241</c:v>
                </c:pt>
                <c:pt idx="238">
                  <c:v>44242</c:v>
                </c:pt>
                <c:pt idx="239">
                  <c:v>44243</c:v>
                </c:pt>
                <c:pt idx="240">
                  <c:v>44244</c:v>
                </c:pt>
                <c:pt idx="241">
                  <c:v>44245</c:v>
                </c:pt>
                <c:pt idx="242">
                  <c:v>44246</c:v>
                </c:pt>
                <c:pt idx="243">
                  <c:v>44247</c:v>
                </c:pt>
                <c:pt idx="244">
                  <c:v>44248</c:v>
                </c:pt>
                <c:pt idx="245">
                  <c:v>44249</c:v>
                </c:pt>
                <c:pt idx="246">
                  <c:v>44250</c:v>
                </c:pt>
                <c:pt idx="247">
                  <c:v>44251</c:v>
                </c:pt>
                <c:pt idx="248">
                  <c:v>44252</c:v>
                </c:pt>
                <c:pt idx="249">
                  <c:v>44253</c:v>
                </c:pt>
                <c:pt idx="250">
                  <c:v>44254</c:v>
                </c:pt>
                <c:pt idx="251">
                  <c:v>44255</c:v>
                </c:pt>
                <c:pt idx="252">
                  <c:v>44256</c:v>
                </c:pt>
                <c:pt idx="253">
                  <c:v>44257</c:v>
                </c:pt>
                <c:pt idx="254">
                  <c:v>44258</c:v>
                </c:pt>
                <c:pt idx="255">
                  <c:v>44259</c:v>
                </c:pt>
                <c:pt idx="256">
                  <c:v>44260</c:v>
                </c:pt>
                <c:pt idx="257">
                  <c:v>44261</c:v>
                </c:pt>
                <c:pt idx="258">
                  <c:v>44262</c:v>
                </c:pt>
                <c:pt idx="259">
                  <c:v>44263</c:v>
                </c:pt>
                <c:pt idx="260">
                  <c:v>44264</c:v>
                </c:pt>
                <c:pt idx="261">
                  <c:v>44265</c:v>
                </c:pt>
                <c:pt idx="262">
                  <c:v>44266</c:v>
                </c:pt>
                <c:pt idx="263">
                  <c:v>44267</c:v>
                </c:pt>
                <c:pt idx="264">
                  <c:v>44268</c:v>
                </c:pt>
                <c:pt idx="265">
                  <c:v>44269</c:v>
                </c:pt>
                <c:pt idx="266">
                  <c:v>44270</c:v>
                </c:pt>
                <c:pt idx="267">
                  <c:v>44271</c:v>
                </c:pt>
                <c:pt idx="268">
                  <c:v>44272</c:v>
                </c:pt>
                <c:pt idx="269">
                  <c:v>44273</c:v>
                </c:pt>
                <c:pt idx="270">
                  <c:v>44274</c:v>
                </c:pt>
              </c:numCache>
            </c:numRef>
          </c:cat>
          <c:val>
            <c:numRef>
              <c:f>(Foglio1!$C$2:$C$228,Foglio1!$C$158:$C$228)</c:f>
              <c:numCache>
                <c:formatCode>0</c:formatCode>
                <c:ptCount val="298"/>
                <c:pt idx="0">
                  <c:v>0</c:v>
                </c:pt>
                <c:pt idx="1">
                  <c:v>-8</c:v>
                </c:pt>
                <c:pt idx="2">
                  <c:v>0</c:v>
                </c:pt>
                <c:pt idx="3">
                  <c:v>0</c:v>
                </c:pt>
                <c:pt idx="4">
                  <c:v>-1</c:v>
                </c:pt>
                <c:pt idx="5">
                  <c:v>0</c:v>
                </c:pt>
                <c:pt idx="6">
                  <c:v>-1</c:v>
                </c:pt>
                <c:pt idx="7">
                  <c:v>-3</c:v>
                </c:pt>
                <c:pt idx="8">
                  <c:v>-4</c:v>
                </c:pt>
                <c:pt idx="9">
                  <c:v>-5</c:v>
                </c:pt>
                <c:pt idx="10">
                  <c:v>-4</c:v>
                </c:pt>
                <c:pt idx="11">
                  <c:v>-7</c:v>
                </c:pt>
                <c:pt idx="12">
                  <c:v>-6</c:v>
                </c:pt>
                <c:pt idx="13">
                  <c:v>-3</c:v>
                </c:pt>
                <c:pt idx="14">
                  <c:v>-15</c:v>
                </c:pt>
                <c:pt idx="15">
                  <c:v>-10</c:v>
                </c:pt>
                <c:pt idx="16">
                  <c:v>-9</c:v>
                </c:pt>
                <c:pt idx="17">
                  <c:v>-15</c:v>
                </c:pt>
                <c:pt idx="18">
                  <c:v>-13</c:v>
                </c:pt>
                <c:pt idx="19">
                  <c:v>-15</c:v>
                </c:pt>
                <c:pt idx="20">
                  <c:v>-12</c:v>
                </c:pt>
                <c:pt idx="21">
                  <c:v>-10</c:v>
                </c:pt>
                <c:pt idx="22">
                  <c:v>-17</c:v>
                </c:pt>
                <c:pt idx="23">
                  <c:v>-10</c:v>
                </c:pt>
                <c:pt idx="24">
                  <c:v>-12</c:v>
                </c:pt>
                <c:pt idx="25">
                  <c:v>-8</c:v>
                </c:pt>
                <c:pt idx="26">
                  <c:v>-2</c:v>
                </c:pt>
                <c:pt idx="27">
                  <c:v>-6</c:v>
                </c:pt>
                <c:pt idx="28">
                  <c:v>-13</c:v>
                </c:pt>
                <c:pt idx="29">
                  <c:v>-14</c:v>
                </c:pt>
                <c:pt idx="30">
                  <c:v>-5</c:v>
                </c:pt>
                <c:pt idx="31">
                  <c:v>-17</c:v>
                </c:pt>
                <c:pt idx="32">
                  <c:v>-13</c:v>
                </c:pt>
                <c:pt idx="33">
                  <c:v>-13</c:v>
                </c:pt>
                <c:pt idx="34">
                  <c:v>-3</c:v>
                </c:pt>
                <c:pt idx="35">
                  <c:v>-13</c:v>
                </c:pt>
                <c:pt idx="36">
                  <c:v>-7</c:v>
                </c:pt>
                <c:pt idx="37">
                  <c:v>-18</c:v>
                </c:pt>
                <c:pt idx="38">
                  <c:v>-16</c:v>
                </c:pt>
                <c:pt idx="39">
                  <c:v>-10</c:v>
                </c:pt>
                <c:pt idx="40">
                  <c:v>-13</c:v>
                </c:pt>
                <c:pt idx="41">
                  <c:v>-12</c:v>
                </c:pt>
                <c:pt idx="42">
                  <c:v>-18</c:v>
                </c:pt>
                <c:pt idx="43">
                  <c:v>-28</c:v>
                </c:pt>
                <c:pt idx="44">
                  <c:v>-21</c:v>
                </c:pt>
                <c:pt idx="45">
                  <c:v>-21</c:v>
                </c:pt>
                <c:pt idx="46">
                  <c:v>-22</c:v>
                </c:pt>
                <c:pt idx="47">
                  <c:v>-14</c:v>
                </c:pt>
                <c:pt idx="48">
                  <c:v>-8</c:v>
                </c:pt>
                <c:pt idx="49">
                  <c:v>-24</c:v>
                </c:pt>
                <c:pt idx="50">
                  <c:v>-25</c:v>
                </c:pt>
                <c:pt idx="51">
                  <c:v>-27</c:v>
                </c:pt>
                <c:pt idx="52">
                  <c:v>-24</c:v>
                </c:pt>
                <c:pt idx="53">
                  <c:v>-34</c:v>
                </c:pt>
                <c:pt idx="54">
                  <c:v>-24</c:v>
                </c:pt>
                <c:pt idx="55">
                  <c:v>-9</c:v>
                </c:pt>
                <c:pt idx="56">
                  <c:v>-32</c:v>
                </c:pt>
                <c:pt idx="57" formatCode="General">
                  <c:v>-28</c:v>
                </c:pt>
                <c:pt idx="58" formatCode="General">
                  <c:v>-37</c:v>
                </c:pt>
                <c:pt idx="59" formatCode="General">
                  <c:v>-45</c:v>
                </c:pt>
                <c:pt idx="60" formatCode="General">
                  <c:v>-38</c:v>
                </c:pt>
                <c:pt idx="61" formatCode="General">
                  <c:v>-31</c:v>
                </c:pt>
                <c:pt idx="62" formatCode="General">
                  <c:v>-22</c:v>
                </c:pt>
                <c:pt idx="63" formatCode="General">
                  <c:v>-36</c:v>
                </c:pt>
                <c:pt idx="64" formatCode="General">
                  <c:v>-61</c:v>
                </c:pt>
                <c:pt idx="65" formatCode="General">
                  <c:v>-40</c:v>
                </c:pt>
                <c:pt idx="66" formatCode="General">
                  <c:v>-45</c:v>
                </c:pt>
                <c:pt idx="67" formatCode="General">
                  <c:v>-76</c:v>
                </c:pt>
                <c:pt idx="68" formatCode="General">
                  <c:v>-42</c:v>
                </c:pt>
                <c:pt idx="69" formatCode="General">
                  <c:v>-20</c:v>
                </c:pt>
                <c:pt idx="70" formatCode="General">
                  <c:v>-89</c:v>
                </c:pt>
                <c:pt idx="71" formatCode="General">
                  <c:v>-93</c:v>
                </c:pt>
                <c:pt idx="72" formatCode="General">
                  <c:v>-78</c:v>
                </c:pt>
                <c:pt idx="73" formatCode="General">
                  <c:v>-83</c:v>
                </c:pt>
                <c:pt idx="74" formatCode="General">
                  <c:v>-76</c:v>
                </c:pt>
                <c:pt idx="75" formatCode="General">
                  <c:v>-60</c:v>
                </c:pt>
                <c:pt idx="76" formatCode="General">
                  <c:v>-41</c:v>
                </c:pt>
                <c:pt idx="77" formatCode="General">
                  <c:v>-65</c:v>
                </c:pt>
                <c:pt idx="78" formatCode="General">
                  <c:v>-100</c:v>
                </c:pt>
                <c:pt idx="79" formatCode="General">
                  <c:v>-85</c:v>
                </c:pt>
                <c:pt idx="80" formatCode="General">
                  <c:v>-86</c:v>
                </c:pt>
                <c:pt idx="81" formatCode="General">
                  <c:v>-71</c:v>
                </c:pt>
                <c:pt idx="82" formatCode="General">
                  <c:v>-42</c:v>
                </c:pt>
                <c:pt idx="83" formatCode="General">
                  <c:v>-29</c:v>
                </c:pt>
                <c:pt idx="84" formatCode="General">
                  <c:v>-83</c:v>
                </c:pt>
                <c:pt idx="85" formatCode="General">
                  <c:v>-73</c:v>
                </c:pt>
                <c:pt idx="86" formatCode="General">
                  <c:v>-96</c:v>
                </c:pt>
                <c:pt idx="87" formatCode="General">
                  <c:v>-66</c:v>
                </c:pt>
                <c:pt idx="88" formatCode="General">
                  <c:v>-68</c:v>
                </c:pt>
                <c:pt idx="89" formatCode="General">
                  <c:v>-32</c:v>
                </c:pt>
                <c:pt idx="90" formatCode="General">
                  <c:v>-15</c:v>
                </c:pt>
                <c:pt idx="91" formatCode="General">
                  <c:v>-62</c:v>
                </c:pt>
                <c:pt idx="92" formatCode="General">
                  <c:v>-74</c:v>
                </c:pt>
                <c:pt idx="93" formatCode="General">
                  <c:v>-64</c:v>
                </c:pt>
                <c:pt idx="94" formatCode="General">
                  <c:v>-55</c:v>
                </c:pt>
                <c:pt idx="95" formatCode="General">
                  <c:v>-40</c:v>
                </c:pt>
                <c:pt idx="96" formatCode="General">
                  <c:v>-45</c:v>
                </c:pt>
                <c:pt idx="97" formatCode="General">
                  <c:v>-10</c:v>
                </c:pt>
                <c:pt idx="98" formatCode="General">
                  <c:v>-48</c:v>
                </c:pt>
                <c:pt idx="99" formatCode="General">
                  <c:v>-24</c:v>
                </c:pt>
                <c:pt idx="100" formatCode="General">
                  <c:v>-59</c:v>
                </c:pt>
                <c:pt idx="101" formatCode="General">
                  <c:v>-67</c:v>
                </c:pt>
                <c:pt idx="102" formatCode="General">
                  <c:v>-52</c:v>
                </c:pt>
                <c:pt idx="103" formatCode="General">
                  <c:v>-35</c:v>
                </c:pt>
                <c:pt idx="104" formatCode="General">
                  <c:v>-9</c:v>
                </c:pt>
                <c:pt idx="105" formatCode="General">
                  <c:v>-52</c:v>
                </c:pt>
                <c:pt idx="106" formatCode="General">
                  <c:v>-62</c:v>
                </c:pt>
                <c:pt idx="107" formatCode="General">
                  <c:v>-64</c:v>
                </c:pt>
                <c:pt idx="108" formatCode="General">
                  <c:v>-68</c:v>
                </c:pt>
                <c:pt idx="109" formatCode="General">
                  <c:v>-48</c:v>
                </c:pt>
                <c:pt idx="110" formatCode="General">
                  <c:v>-38</c:v>
                </c:pt>
                <c:pt idx="111" formatCode="General">
                  <c:v>-19</c:v>
                </c:pt>
                <c:pt idx="112" formatCode="General">
                  <c:v>-41</c:v>
                </c:pt>
                <c:pt idx="113" formatCode="General">
                  <c:v>-46</c:v>
                </c:pt>
                <c:pt idx="114" formatCode="General">
                  <c:v>-61</c:v>
                </c:pt>
                <c:pt idx="115" formatCode="General">
                  <c:v>-45</c:v>
                </c:pt>
                <c:pt idx="116" formatCode="General">
                  <c:v>-14</c:v>
                </c:pt>
                <c:pt idx="117" formatCode="General">
                  <c:v>-22</c:v>
                </c:pt>
                <c:pt idx="118" formatCode="General">
                  <c:v>-9</c:v>
                </c:pt>
                <c:pt idx="119" formatCode="General">
                  <c:v>-41</c:v>
                </c:pt>
                <c:pt idx="120" formatCode="General">
                  <c:v>-44</c:v>
                </c:pt>
                <c:pt idx="121" formatCode="General">
                  <c:v>-71</c:v>
                </c:pt>
                <c:pt idx="122" formatCode="General">
                  <c:v>-53</c:v>
                </c:pt>
                <c:pt idx="123" formatCode="General">
                  <c:v>-20</c:v>
                </c:pt>
                <c:pt idx="124" formatCode="General">
                  <c:v>-27</c:v>
                </c:pt>
                <c:pt idx="125" formatCode="General">
                  <c:v>-13</c:v>
                </c:pt>
                <c:pt idx="126" formatCode="General">
                  <c:v>-48</c:v>
                </c:pt>
                <c:pt idx="127" formatCode="General">
                  <c:v>-49</c:v>
                </c:pt>
                <c:pt idx="128" formatCode="General">
                  <c:v>-19</c:v>
                </c:pt>
                <c:pt idx="129" formatCode="General">
                  <c:v>-50</c:v>
                </c:pt>
                <c:pt idx="130" formatCode="General">
                  <c:v>-59</c:v>
                </c:pt>
                <c:pt idx="131" formatCode="General">
                  <c:v>-34</c:v>
                </c:pt>
                <c:pt idx="132" formatCode="General">
                  <c:v>-12</c:v>
                </c:pt>
                <c:pt idx="133" formatCode="General">
                  <c:v>-54</c:v>
                </c:pt>
                <c:pt idx="134" formatCode="General">
                  <c:v>-72</c:v>
                </c:pt>
                <c:pt idx="135" formatCode="General">
                  <c:v>-40</c:v>
                </c:pt>
                <c:pt idx="136" formatCode="General">
                  <c:v>-55</c:v>
                </c:pt>
                <c:pt idx="137" formatCode="General">
                  <c:v>-31</c:v>
                </c:pt>
                <c:pt idx="138" formatCode="General">
                  <c:v>-29</c:v>
                </c:pt>
                <c:pt idx="139" formatCode="General">
                  <c:v>-16</c:v>
                </c:pt>
                <c:pt idx="140" formatCode="General">
                  <c:v>-43</c:v>
                </c:pt>
                <c:pt idx="141" formatCode="General">
                  <c:v>-41</c:v>
                </c:pt>
                <c:pt idx="142" formatCode="General">
                  <c:v>-40</c:v>
                </c:pt>
                <c:pt idx="143" formatCode="General">
                  <c:v>-40</c:v>
                </c:pt>
                <c:pt idx="144" formatCode="General">
                  <c:v>-49</c:v>
                </c:pt>
                <c:pt idx="145" formatCode="General">
                  <c:v>-18</c:v>
                </c:pt>
                <c:pt idx="146" formatCode="General">
                  <c:v>-10</c:v>
                </c:pt>
                <c:pt idx="147" formatCode="General">
                  <c:v>-32</c:v>
                </c:pt>
                <c:pt idx="148" formatCode="General">
                  <c:v>-49</c:v>
                </c:pt>
                <c:pt idx="149" formatCode="General">
                  <c:v>-41</c:v>
                </c:pt>
                <c:pt idx="150" formatCode="General">
                  <c:v>-35</c:v>
                </c:pt>
                <c:pt idx="151" formatCode="General">
                  <c:v>-51</c:v>
                </c:pt>
                <c:pt idx="152" formatCode="General">
                  <c:v>-25</c:v>
                </c:pt>
                <c:pt idx="153" formatCode="General">
                  <c:v>-19</c:v>
                </c:pt>
                <c:pt idx="154" formatCode="General">
                  <c:v>-35</c:v>
                </c:pt>
                <c:pt idx="155" formatCode="General">
                  <c:v>-33</c:v>
                </c:pt>
                <c:pt idx="156" formatCode="General">
                  <c:v>-49</c:v>
                </c:pt>
                <c:pt idx="157" formatCode="General">
                  <c:v>-36</c:v>
                </c:pt>
                <c:pt idx="158" formatCode="General">
                  <c:v>-55</c:v>
                </c:pt>
                <c:pt idx="159" formatCode="General">
                  <c:v>-36</c:v>
                </c:pt>
                <c:pt idx="160" formatCode="General">
                  <c:v>-35</c:v>
                </c:pt>
                <c:pt idx="161" formatCode="General">
                  <c:v>-40</c:v>
                </c:pt>
                <c:pt idx="162" formatCode="General">
                  <c:v>-32</c:v>
                </c:pt>
                <c:pt idx="163" formatCode="General">
                  <c:v>-50</c:v>
                </c:pt>
                <c:pt idx="164" formatCode="General">
                  <c:v>-46</c:v>
                </c:pt>
                <c:pt idx="165" formatCode="General">
                  <c:v>-38</c:v>
                </c:pt>
                <c:pt idx="166" formatCode="General">
                  <c:v>-24</c:v>
                </c:pt>
                <c:pt idx="167" formatCode="General">
                  <c:v>-19</c:v>
                </c:pt>
                <c:pt idx="168" formatCode="General">
                  <c:v>-39</c:v>
                </c:pt>
                <c:pt idx="169" formatCode="General">
                  <c:v>-44</c:v>
                </c:pt>
                <c:pt idx="170" formatCode="General">
                  <c:v>-52</c:v>
                </c:pt>
                <c:pt idx="171" formatCode="General">
                  <c:v>-42</c:v>
                </c:pt>
                <c:pt idx="172" formatCode="General">
                  <c:v>-43</c:v>
                </c:pt>
                <c:pt idx="173" formatCode="General">
                  <c:v>-18</c:v>
                </c:pt>
                <c:pt idx="174" formatCode="General">
                  <c:v>-24</c:v>
                </c:pt>
                <c:pt idx="175" formatCode="General">
                  <c:v>-44</c:v>
                </c:pt>
                <c:pt idx="176" formatCode="General">
                  <c:v>-40</c:v>
                </c:pt>
                <c:pt idx="177" formatCode="General">
                  <c:v>-42</c:v>
                </c:pt>
                <c:pt idx="178" formatCode="General">
                  <c:v>-40</c:v>
                </c:pt>
                <c:pt idx="179" formatCode="General">
                  <c:v>-41</c:v>
                </c:pt>
                <c:pt idx="180" formatCode="General">
                  <c:v>-31</c:v>
                </c:pt>
                <c:pt idx="181" formatCode="General">
                  <c:v>-15</c:v>
                </c:pt>
                <c:pt idx="182" formatCode="General">
                  <c:v>-19</c:v>
                </c:pt>
                <c:pt idx="183" formatCode="General">
                  <c:v>-39</c:v>
                </c:pt>
                <c:pt idx="184" formatCode="General">
                  <c:v>-34</c:v>
                </c:pt>
                <c:pt idx="185" formatCode="General">
                  <c:v>-48</c:v>
                </c:pt>
                <c:pt idx="186" formatCode="General">
                  <c:v>-44</c:v>
                </c:pt>
                <c:pt idx="187" formatCode="General">
                  <c:v>-34</c:v>
                </c:pt>
                <c:pt idx="188" formatCode="General">
                  <c:v>-21</c:v>
                </c:pt>
                <c:pt idx="189" formatCode="General">
                  <c:v>-39</c:v>
                </c:pt>
                <c:pt idx="190" formatCode="General">
                  <c:v>-39</c:v>
                </c:pt>
                <c:pt idx="191" formatCode="General">
                  <c:v>-38</c:v>
                </c:pt>
                <c:pt idx="192" formatCode="General">
                  <c:v>-43</c:v>
                </c:pt>
                <c:pt idx="193" formatCode="General">
                  <c:v>-37</c:v>
                </c:pt>
                <c:pt idx="194" formatCode="General">
                  <c:v>-18</c:v>
                </c:pt>
                <c:pt idx="195" formatCode="General">
                  <c:v>-19</c:v>
                </c:pt>
                <c:pt idx="196" formatCode="General">
                  <c:v>-34</c:v>
                </c:pt>
                <c:pt idx="197" formatCode="General">
                  <c:v>-41</c:v>
                </c:pt>
                <c:pt idx="198" formatCode="General">
                  <c:v>-40</c:v>
                </c:pt>
                <c:pt idx="199" formatCode="General">
                  <c:v>-37</c:v>
                </c:pt>
                <c:pt idx="227" formatCode="General">
                  <c:v>-49</c:v>
                </c:pt>
                <c:pt idx="228" formatCode="General">
                  <c:v>-36</c:v>
                </c:pt>
                <c:pt idx="229" formatCode="General">
                  <c:v>-55</c:v>
                </c:pt>
                <c:pt idx="230" formatCode="General">
                  <c:v>-36</c:v>
                </c:pt>
                <c:pt idx="231" formatCode="General">
                  <c:v>-35</c:v>
                </c:pt>
                <c:pt idx="232" formatCode="General">
                  <c:v>-40</c:v>
                </c:pt>
                <c:pt idx="233" formatCode="General">
                  <c:v>-32</c:v>
                </c:pt>
                <c:pt idx="234" formatCode="General">
                  <c:v>-50</c:v>
                </c:pt>
                <c:pt idx="235" formatCode="General">
                  <c:v>-46</c:v>
                </c:pt>
                <c:pt idx="236" formatCode="General">
                  <c:v>-38</c:v>
                </c:pt>
                <c:pt idx="237" formatCode="General">
                  <c:v>-24</c:v>
                </c:pt>
                <c:pt idx="238" formatCode="General">
                  <c:v>-19</c:v>
                </c:pt>
                <c:pt idx="239" formatCode="General">
                  <c:v>-39</c:v>
                </c:pt>
                <c:pt idx="240" formatCode="General">
                  <c:v>-44</c:v>
                </c:pt>
                <c:pt idx="241" formatCode="General">
                  <c:v>-52</c:v>
                </c:pt>
                <c:pt idx="242" formatCode="General">
                  <c:v>-42</c:v>
                </c:pt>
                <c:pt idx="243" formatCode="General">
                  <c:v>-43</c:v>
                </c:pt>
                <c:pt idx="244" formatCode="General">
                  <c:v>-18</c:v>
                </c:pt>
                <c:pt idx="245" formatCode="General">
                  <c:v>-24</c:v>
                </c:pt>
                <c:pt idx="246" formatCode="General">
                  <c:v>-44</c:v>
                </c:pt>
                <c:pt idx="247" formatCode="General">
                  <c:v>-40</c:v>
                </c:pt>
                <c:pt idx="248" formatCode="General">
                  <c:v>-42</c:v>
                </c:pt>
                <c:pt idx="249" formatCode="General">
                  <c:v>-40</c:v>
                </c:pt>
                <c:pt idx="250" formatCode="General">
                  <c:v>-41</c:v>
                </c:pt>
                <c:pt idx="251" formatCode="General">
                  <c:v>-31</c:v>
                </c:pt>
                <c:pt idx="252" formatCode="General">
                  <c:v>-15</c:v>
                </c:pt>
                <c:pt idx="253" formatCode="General">
                  <c:v>-19</c:v>
                </c:pt>
                <c:pt idx="254" formatCode="General">
                  <c:v>-39</c:v>
                </c:pt>
                <c:pt idx="255" formatCode="General">
                  <c:v>-34</c:v>
                </c:pt>
                <c:pt idx="256" formatCode="General">
                  <c:v>-48</c:v>
                </c:pt>
                <c:pt idx="257" formatCode="General">
                  <c:v>-44</c:v>
                </c:pt>
                <c:pt idx="258" formatCode="General">
                  <c:v>-34</c:v>
                </c:pt>
                <c:pt idx="259" formatCode="General">
                  <c:v>-21</c:v>
                </c:pt>
                <c:pt idx="260" formatCode="General">
                  <c:v>-39</c:v>
                </c:pt>
                <c:pt idx="261" formatCode="General">
                  <c:v>-39</c:v>
                </c:pt>
                <c:pt idx="262" formatCode="General">
                  <c:v>-38</c:v>
                </c:pt>
                <c:pt idx="263" formatCode="General">
                  <c:v>-43</c:v>
                </c:pt>
                <c:pt idx="264" formatCode="General">
                  <c:v>-37</c:v>
                </c:pt>
                <c:pt idx="265" formatCode="General">
                  <c:v>-18</c:v>
                </c:pt>
                <c:pt idx="266" formatCode="General">
                  <c:v>-19</c:v>
                </c:pt>
                <c:pt idx="267" formatCode="General">
                  <c:v>-34</c:v>
                </c:pt>
                <c:pt idx="268" formatCode="General">
                  <c:v>-41</c:v>
                </c:pt>
                <c:pt idx="269" formatCode="General">
                  <c:v>-40</c:v>
                </c:pt>
                <c:pt idx="270" formatCode="General">
                  <c:v>-37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E9-4206-81AC-7AA1A5A08C23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Dimessi morti</c:v>
                </c:pt>
              </c:strCache>
            </c:strRef>
          </c:tx>
          <c:spPr>
            <a:solidFill>
              <a:schemeClr val="bg2">
                <a:lumMod val="25000"/>
              </a:schemeClr>
            </a:solidFill>
            <a:ln>
              <a:noFill/>
            </a:ln>
            <a:effectLst/>
          </c:spPr>
          <c:invertIfNegative val="0"/>
          <c:cat>
            <c:numRef>
              <c:f>(Foglio1!$A$2:$A$228,Foglio1!$A$158:$A$228)</c:f>
              <c:numCache>
                <c:formatCode>m/d/yyyy</c:formatCode>
                <c:ptCount val="298"/>
                <c:pt idx="0">
                  <c:v>44075</c:v>
                </c:pt>
                <c:pt idx="1">
                  <c:v>44076</c:v>
                </c:pt>
                <c:pt idx="2">
                  <c:v>44077</c:v>
                </c:pt>
                <c:pt idx="3">
                  <c:v>44078</c:v>
                </c:pt>
                <c:pt idx="4">
                  <c:v>44079</c:v>
                </c:pt>
                <c:pt idx="5">
                  <c:v>44080</c:v>
                </c:pt>
                <c:pt idx="6">
                  <c:v>44081</c:v>
                </c:pt>
                <c:pt idx="7">
                  <c:v>44082</c:v>
                </c:pt>
                <c:pt idx="8">
                  <c:v>44083</c:v>
                </c:pt>
                <c:pt idx="9">
                  <c:v>44084</c:v>
                </c:pt>
                <c:pt idx="10">
                  <c:v>44085</c:v>
                </c:pt>
                <c:pt idx="11">
                  <c:v>44086</c:v>
                </c:pt>
                <c:pt idx="12">
                  <c:v>44087</c:v>
                </c:pt>
                <c:pt idx="13">
                  <c:v>44088</c:v>
                </c:pt>
                <c:pt idx="14">
                  <c:v>44089</c:v>
                </c:pt>
                <c:pt idx="15">
                  <c:v>44090</c:v>
                </c:pt>
                <c:pt idx="16">
                  <c:v>44091</c:v>
                </c:pt>
                <c:pt idx="17">
                  <c:v>44092</c:v>
                </c:pt>
                <c:pt idx="18">
                  <c:v>44093</c:v>
                </c:pt>
                <c:pt idx="19">
                  <c:v>44094</c:v>
                </c:pt>
                <c:pt idx="20">
                  <c:v>44095</c:v>
                </c:pt>
                <c:pt idx="21">
                  <c:v>44096</c:v>
                </c:pt>
                <c:pt idx="22">
                  <c:v>44097</c:v>
                </c:pt>
                <c:pt idx="23">
                  <c:v>44098</c:v>
                </c:pt>
                <c:pt idx="24">
                  <c:v>44099</c:v>
                </c:pt>
                <c:pt idx="25">
                  <c:v>44100</c:v>
                </c:pt>
                <c:pt idx="26">
                  <c:v>44101</c:v>
                </c:pt>
                <c:pt idx="27">
                  <c:v>44102</c:v>
                </c:pt>
                <c:pt idx="28">
                  <c:v>44103</c:v>
                </c:pt>
                <c:pt idx="29">
                  <c:v>44104</c:v>
                </c:pt>
                <c:pt idx="30">
                  <c:v>44105</c:v>
                </c:pt>
                <c:pt idx="31">
                  <c:v>44106</c:v>
                </c:pt>
                <c:pt idx="32">
                  <c:v>44107</c:v>
                </c:pt>
                <c:pt idx="33">
                  <c:v>44108</c:v>
                </c:pt>
                <c:pt idx="34">
                  <c:v>44109</c:v>
                </c:pt>
                <c:pt idx="35">
                  <c:v>44110</c:v>
                </c:pt>
                <c:pt idx="36">
                  <c:v>44111</c:v>
                </c:pt>
                <c:pt idx="37">
                  <c:v>44112</c:v>
                </c:pt>
                <c:pt idx="38">
                  <c:v>44113</c:v>
                </c:pt>
                <c:pt idx="39">
                  <c:v>44114</c:v>
                </c:pt>
                <c:pt idx="40">
                  <c:v>44115</c:v>
                </c:pt>
                <c:pt idx="41">
                  <c:v>44116</c:v>
                </c:pt>
                <c:pt idx="42">
                  <c:v>44117</c:v>
                </c:pt>
                <c:pt idx="43">
                  <c:v>44118</c:v>
                </c:pt>
                <c:pt idx="44">
                  <c:v>44119</c:v>
                </c:pt>
                <c:pt idx="45">
                  <c:v>44120</c:v>
                </c:pt>
                <c:pt idx="46">
                  <c:v>44121</c:v>
                </c:pt>
                <c:pt idx="47">
                  <c:v>44122</c:v>
                </c:pt>
                <c:pt idx="48">
                  <c:v>44123</c:v>
                </c:pt>
                <c:pt idx="49">
                  <c:v>44124</c:v>
                </c:pt>
                <c:pt idx="50">
                  <c:v>44125</c:v>
                </c:pt>
                <c:pt idx="51">
                  <c:v>44126</c:v>
                </c:pt>
                <c:pt idx="52">
                  <c:v>44127</c:v>
                </c:pt>
                <c:pt idx="53">
                  <c:v>44128</c:v>
                </c:pt>
                <c:pt idx="54">
                  <c:v>44129</c:v>
                </c:pt>
                <c:pt idx="55">
                  <c:v>44130</c:v>
                </c:pt>
                <c:pt idx="56">
                  <c:v>44131</c:v>
                </c:pt>
                <c:pt idx="57">
                  <c:v>44132</c:v>
                </c:pt>
                <c:pt idx="58">
                  <c:v>44133</c:v>
                </c:pt>
                <c:pt idx="59">
                  <c:v>44134</c:v>
                </c:pt>
                <c:pt idx="60">
                  <c:v>44135</c:v>
                </c:pt>
                <c:pt idx="61">
                  <c:v>44136</c:v>
                </c:pt>
                <c:pt idx="62">
                  <c:v>44137</c:v>
                </c:pt>
                <c:pt idx="63">
                  <c:v>44138</c:v>
                </c:pt>
                <c:pt idx="64">
                  <c:v>44139</c:v>
                </c:pt>
                <c:pt idx="65">
                  <c:v>44140</c:v>
                </c:pt>
                <c:pt idx="66">
                  <c:v>44141</c:v>
                </c:pt>
                <c:pt idx="67">
                  <c:v>44142</c:v>
                </c:pt>
                <c:pt idx="68">
                  <c:v>44143</c:v>
                </c:pt>
                <c:pt idx="69">
                  <c:v>44144</c:v>
                </c:pt>
                <c:pt idx="70">
                  <c:v>44145</c:v>
                </c:pt>
                <c:pt idx="71">
                  <c:v>44146</c:v>
                </c:pt>
                <c:pt idx="72">
                  <c:v>44147</c:v>
                </c:pt>
                <c:pt idx="73">
                  <c:v>44148</c:v>
                </c:pt>
                <c:pt idx="74">
                  <c:v>44149</c:v>
                </c:pt>
                <c:pt idx="75">
                  <c:v>44150</c:v>
                </c:pt>
                <c:pt idx="76">
                  <c:v>44151</c:v>
                </c:pt>
                <c:pt idx="77">
                  <c:v>44152</c:v>
                </c:pt>
                <c:pt idx="78">
                  <c:v>44153</c:v>
                </c:pt>
                <c:pt idx="79">
                  <c:v>44154</c:v>
                </c:pt>
                <c:pt idx="80">
                  <c:v>44155</c:v>
                </c:pt>
                <c:pt idx="81">
                  <c:v>44156</c:v>
                </c:pt>
                <c:pt idx="82">
                  <c:v>44157</c:v>
                </c:pt>
                <c:pt idx="83">
                  <c:v>44158</c:v>
                </c:pt>
                <c:pt idx="84">
                  <c:v>44159</c:v>
                </c:pt>
                <c:pt idx="85">
                  <c:v>44160</c:v>
                </c:pt>
                <c:pt idx="86">
                  <c:v>44161</c:v>
                </c:pt>
                <c:pt idx="87">
                  <c:v>44162</c:v>
                </c:pt>
                <c:pt idx="88">
                  <c:v>44163</c:v>
                </c:pt>
                <c:pt idx="89">
                  <c:v>44164</c:v>
                </c:pt>
                <c:pt idx="90">
                  <c:v>44165</c:v>
                </c:pt>
                <c:pt idx="91">
                  <c:v>44166</c:v>
                </c:pt>
                <c:pt idx="92">
                  <c:v>44167</c:v>
                </c:pt>
                <c:pt idx="93">
                  <c:v>44168</c:v>
                </c:pt>
                <c:pt idx="94">
                  <c:v>44169</c:v>
                </c:pt>
                <c:pt idx="95">
                  <c:v>44170</c:v>
                </c:pt>
                <c:pt idx="96">
                  <c:v>44171</c:v>
                </c:pt>
                <c:pt idx="97">
                  <c:v>44172</c:v>
                </c:pt>
                <c:pt idx="98">
                  <c:v>44173</c:v>
                </c:pt>
                <c:pt idx="99">
                  <c:v>44174</c:v>
                </c:pt>
                <c:pt idx="100">
                  <c:v>44175</c:v>
                </c:pt>
                <c:pt idx="101">
                  <c:v>44176</c:v>
                </c:pt>
                <c:pt idx="102">
                  <c:v>44177</c:v>
                </c:pt>
                <c:pt idx="103">
                  <c:v>44178</c:v>
                </c:pt>
                <c:pt idx="104">
                  <c:v>44179</c:v>
                </c:pt>
                <c:pt idx="105">
                  <c:v>44180</c:v>
                </c:pt>
                <c:pt idx="106">
                  <c:v>44181</c:v>
                </c:pt>
                <c:pt idx="107">
                  <c:v>44182</c:v>
                </c:pt>
                <c:pt idx="108">
                  <c:v>44183</c:v>
                </c:pt>
                <c:pt idx="109">
                  <c:v>44184</c:v>
                </c:pt>
                <c:pt idx="110">
                  <c:v>44185</c:v>
                </c:pt>
                <c:pt idx="111">
                  <c:v>44186</c:v>
                </c:pt>
                <c:pt idx="112">
                  <c:v>44187</c:v>
                </c:pt>
                <c:pt idx="113">
                  <c:v>44188</c:v>
                </c:pt>
                <c:pt idx="114">
                  <c:v>44189</c:v>
                </c:pt>
                <c:pt idx="115">
                  <c:v>44190</c:v>
                </c:pt>
                <c:pt idx="116">
                  <c:v>44191</c:v>
                </c:pt>
                <c:pt idx="117">
                  <c:v>44192</c:v>
                </c:pt>
                <c:pt idx="118">
                  <c:v>44193</c:v>
                </c:pt>
                <c:pt idx="119">
                  <c:v>44194</c:v>
                </c:pt>
                <c:pt idx="120">
                  <c:v>44195</c:v>
                </c:pt>
                <c:pt idx="121">
                  <c:v>44196</c:v>
                </c:pt>
                <c:pt idx="122">
                  <c:v>44197</c:v>
                </c:pt>
                <c:pt idx="123">
                  <c:v>44198</c:v>
                </c:pt>
                <c:pt idx="124">
                  <c:v>44199</c:v>
                </c:pt>
                <c:pt idx="125">
                  <c:v>44200</c:v>
                </c:pt>
                <c:pt idx="126">
                  <c:v>44201</c:v>
                </c:pt>
                <c:pt idx="127">
                  <c:v>44202</c:v>
                </c:pt>
                <c:pt idx="128">
                  <c:v>44203</c:v>
                </c:pt>
                <c:pt idx="129">
                  <c:v>44204</c:v>
                </c:pt>
                <c:pt idx="130">
                  <c:v>44205</c:v>
                </c:pt>
                <c:pt idx="131">
                  <c:v>44206</c:v>
                </c:pt>
                <c:pt idx="132">
                  <c:v>44207</c:v>
                </c:pt>
                <c:pt idx="133">
                  <c:v>44208</c:v>
                </c:pt>
                <c:pt idx="134">
                  <c:v>44209</c:v>
                </c:pt>
                <c:pt idx="135">
                  <c:v>44210</c:v>
                </c:pt>
                <c:pt idx="136">
                  <c:v>44211</c:v>
                </c:pt>
                <c:pt idx="137">
                  <c:v>44212</c:v>
                </c:pt>
                <c:pt idx="138">
                  <c:v>44213</c:v>
                </c:pt>
                <c:pt idx="139">
                  <c:v>44214</c:v>
                </c:pt>
                <c:pt idx="140">
                  <c:v>44215</c:v>
                </c:pt>
                <c:pt idx="141">
                  <c:v>44216</c:v>
                </c:pt>
                <c:pt idx="142">
                  <c:v>44217</c:v>
                </c:pt>
                <c:pt idx="143">
                  <c:v>44218</c:v>
                </c:pt>
                <c:pt idx="144">
                  <c:v>44219</c:v>
                </c:pt>
                <c:pt idx="145">
                  <c:v>44220</c:v>
                </c:pt>
                <c:pt idx="146">
                  <c:v>44221</c:v>
                </c:pt>
                <c:pt idx="147">
                  <c:v>44222</c:v>
                </c:pt>
                <c:pt idx="148">
                  <c:v>44223</c:v>
                </c:pt>
                <c:pt idx="149">
                  <c:v>44224</c:v>
                </c:pt>
                <c:pt idx="150">
                  <c:v>44225</c:v>
                </c:pt>
                <c:pt idx="151">
                  <c:v>44226</c:v>
                </c:pt>
                <c:pt idx="152">
                  <c:v>44227</c:v>
                </c:pt>
                <c:pt idx="153">
                  <c:v>44228</c:v>
                </c:pt>
                <c:pt idx="154">
                  <c:v>44229</c:v>
                </c:pt>
                <c:pt idx="155">
                  <c:v>44230</c:v>
                </c:pt>
                <c:pt idx="156">
                  <c:v>44231</c:v>
                </c:pt>
                <c:pt idx="157">
                  <c:v>44232</c:v>
                </c:pt>
                <c:pt idx="158">
                  <c:v>44233</c:v>
                </c:pt>
                <c:pt idx="159">
                  <c:v>44234</c:v>
                </c:pt>
                <c:pt idx="160">
                  <c:v>44235</c:v>
                </c:pt>
                <c:pt idx="161">
                  <c:v>44236</c:v>
                </c:pt>
                <c:pt idx="162">
                  <c:v>44237</c:v>
                </c:pt>
                <c:pt idx="163">
                  <c:v>44238</c:v>
                </c:pt>
                <c:pt idx="164">
                  <c:v>44239</c:v>
                </c:pt>
                <c:pt idx="165">
                  <c:v>44240</c:v>
                </c:pt>
                <c:pt idx="166">
                  <c:v>44241</c:v>
                </c:pt>
                <c:pt idx="167">
                  <c:v>44242</c:v>
                </c:pt>
                <c:pt idx="168">
                  <c:v>44243</c:v>
                </c:pt>
                <c:pt idx="169">
                  <c:v>44244</c:v>
                </c:pt>
                <c:pt idx="170">
                  <c:v>44245</c:v>
                </c:pt>
                <c:pt idx="171">
                  <c:v>44246</c:v>
                </c:pt>
                <c:pt idx="172">
                  <c:v>44247</c:v>
                </c:pt>
                <c:pt idx="173">
                  <c:v>44248</c:v>
                </c:pt>
                <c:pt idx="174">
                  <c:v>44249</c:v>
                </c:pt>
                <c:pt idx="175">
                  <c:v>44250</c:v>
                </c:pt>
                <c:pt idx="176">
                  <c:v>44251</c:v>
                </c:pt>
                <c:pt idx="177">
                  <c:v>44252</c:v>
                </c:pt>
                <c:pt idx="178">
                  <c:v>44253</c:v>
                </c:pt>
                <c:pt idx="179">
                  <c:v>44254</c:v>
                </c:pt>
                <c:pt idx="180">
                  <c:v>44255</c:v>
                </c:pt>
                <c:pt idx="181">
                  <c:v>44256</c:v>
                </c:pt>
                <c:pt idx="182">
                  <c:v>44257</c:v>
                </c:pt>
                <c:pt idx="183">
                  <c:v>44258</c:v>
                </c:pt>
                <c:pt idx="184">
                  <c:v>44259</c:v>
                </c:pt>
                <c:pt idx="185">
                  <c:v>44260</c:v>
                </c:pt>
                <c:pt idx="186">
                  <c:v>44261</c:v>
                </c:pt>
                <c:pt idx="187">
                  <c:v>44262</c:v>
                </c:pt>
                <c:pt idx="188">
                  <c:v>44263</c:v>
                </c:pt>
                <c:pt idx="189">
                  <c:v>44264</c:v>
                </c:pt>
                <c:pt idx="190">
                  <c:v>44265</c:v>
                </c:pt>
                <c:pt idx="191">
                  <c:v>44266</c:v>
                </c:pt>
                <c:pt idx="192">
                  <c:v>44267</c:v>
                </c:pt>
                <c:pt idx="193">
                  <c:v>44268</c:v>
                </c:pt>
                <c:pt idx="194">
                  <c:v>44269</c:v>
                </c:pt>
                <c:pt idx="195">
                  <c:v>44270</c:v>
                </c:pt>
                <c:pt idx="196">
                  <c:v>44271</c:v>
                </c:pt>
                <c:pt idx="197">
                  <c:v>44272</c:v>
                </c:pt>
                <c:pt idx="198">
                  <c:v>44273</c:v>
                </c:pt>
                <c:pt idx="199">
                  <c:v>44274</c:v>
                </c:pt>
                <c:pt idx="227">
                  <c:v>44231</c:v>
                </c:pt>
                <c:pt idx="228">
                  <c:v>44232</c:v>
                </c:pt>
                <c:pt idx="229">
                  <c:v>44233</c:v>
                </c:pt>
                <c:pt idx="230">
                  <c:v>44234</c:v>
                </c:pt>
                <c:pt idx="231">
                  <c:v>44235</c:v>
                </c:pt>
                <c:pt idx="232">
                  <c:v>44236</c:v>
                </c:pt>
                <c:pt idx="233">
                  <c:v>44237</c:v>
                </c:pt>
                <c:pt idx="234">
                  <c:v>44238</c:v>
                </c:pt>
                <c:pt idx="235">
                  <c:v>44239</c:v>
                </c:pt>
                <c:pt idx="236">
                  <c:v>44240</c:v>
                </c:pt>
                <c:pt idx="237">
                  <c:v>44241</c:v>
                </c:pt>
                <c:pt idx="238">
                  <c:v>44242</c:v>
                </c:pt>
                <c:pt idx="239">
                  <c:v>44243</c:v>
                </c:pt>
                <c:pt idx="240">
                  <c:v>44244</c:v>
                </c:pt>
                <c:pt idx="241">
                  <c:v>44245</c:v>
                </c:pt>
                <c:pt idx="242">
                  <c:v>44246</c:v>
                </c:pt>
                <c:pt idx="243">
                  <c:v>44247</c:v>
                </c:pt>
                <c:pt idx="244">
                  <c:v>44248</c:v>
                </c:pt>
                <c:pt idx="245">
                  <c:v>44249</c:v>
                </c:pt>
                <c:pt idx="246">
                  <c:v>44250</c:v>
                </c:pt>
                <c:pt idx="247">
                  <c:v>44251</c:v>
                </c:pt>
                <c:pt idx="248">
                  <c:v>44252</c:v>
                </c:pt>
                <c:pt idx="249">
                  <c:v>44253</c:v>
                </c:pt>
                <c:pt idx="250">
                  <c:v>44254</c:v>
                </c:pt>
                <c:pt idx="251">
                  <c:v>44255</c:v>
                </c:pt>
                <c:pt idx="252">
                  <c:v>44256</c:v>
                </c:pt>
                <c:pt idx="253">
                  <c:v>44257</c:v>
                </c:pt>
                <c:pt idx="254">
                  <c:v>44258</c:v>
                </c:pt>
                <c:pt idx="255">
                  <c:v>44259</c:v>
                </c:pt>
                <c:pt idx="256">
                  <c:v>44260</c:v>
                </c:pt>
                <c:pt idx="257">
                  <c:v>44261</c:v>
                </c:pt>
                <c:pt idx="258">
                  <c:v>44262</c:v>
                </c:pt>
                <c:pt idx="259">
                  <c:v>44263</c:v>
                </c:pt>
                <c:pt idx="260">
                  <c:v>44264</c:v>
                </c:pt>
                <c:pt idx="261">
                  <c:v>44265</c:v>
                </c:pt>
                <c:pt idx="262">
                  <c:v>44266</c:v>
                </c:pt>
                <c:pt idx="263">
                  <c:v>44267</c:v>
                </c:pt>
                <c:pt idx="264">
                  <c:v>44268</c:v>
                </c:pt>
                <c:pt idx="265">
                  <c:v>44269</c:v>
                </c:pt>
                <c:pt idx="266">
                  <c:v>44270</c:v>
                </c:pt>
                <c:pt idx="267">
                  <c:v>44271</c:v>
                </c:pt>
                <c:pt idx="268">
                  <c:v>44272</c:v>
                </c:pt>
                <c:pt idx="269">
                  <c:v>44273</c:v>
                </c:pt>
                <c:pt idx="270">
                  <c:v>44274</c:v>
                </c:pt>
              </c:numCache>
            </c:numRef>
          </c:cat>
          <c:val>
            <c:numRef>
              <c:f>(Foglio1!$D$2:$D$228,Foglio1!$D$158:$D$228)</c:f>
              <c:numCache>
                <c:formatCode>0</c:formatCode>
                <c:ptCount val="298"/>
                <c:pt idx="0">
                  <c:v>0</c:v>
                </c:pt>
                <c:pt idx="1">
                  <c:v>-1</c:v>
                </c:pt>
                <c:pt idx="2">
                  <c:v>0</c:v>
                </c:pt>
                <c:pt idx="3">
                  <c:v>0</c:v>
                </c:pt>
                <c:pt idx="4">
                  <c:v>-1</c:v>
                </c:pt>
                <c:pt idx="5">
                  <c:v>-2</c:v>
                </c:pt>
                <c:pt idx="6">
                  <c:v>-3</c:v>
                </c:pt>
                <c:pt idx="7">
                  <c:v>0</c:v>
                </c:pt>
                <c:pt idx="8">
                  <c:v>-1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-3</c:v>
                </c:pt>
                <c:pt idx="14">
                  <c:v>-1</c:v>
                </c:pt>
                <c:pt idx="15">
                  <c:v>-1</c:v>
                </c:pt>
                <c:pt idx="16">
                  <c:v>-2</c:v>
                </c:pt>
                <c:pt idx="17">
                  <c:v>0</c:v>
                </c:pt>
                <c:pt idx="18">
                  <c:v>-4</c:v>
                </c:pt>
                <c:pt idx="19">
                  <c:v>-2</c:v>
                </c:pt>
                <c:pt idx="20">
                  <c:v>0</c:v>
                </c:pt>
                <c:pt idx="21">
                  <c:v>-1</c:v>
                </c:pt>
                <c:pt idx="22">
                  <c:v>-1</c:v>
                </c:pt>
                <c:pt idx="23">
                  <c:v>-2</c:v>
                </c:pt>
                <c:pt idx="24">
                  <c:v>-2</c:v>
                </c:pt>
                <c:pt idx="25">
                  <c:v>-3</c:v>
                </c:pt>
                <c:pt idx="26">
                  <c:v>-1</c:v>
                </c:pt>
                <c:pt idx="27">
                  <c:v>-2</c:v>
                </c:pt>
                <c:pt idx="28">
                  <c:v>-3</c:v>
                </c:pt>
                <c:pt idx="29">
                  <c:v>-1</c:v>
                </c:pt>
                <c:pt idx="30">
                  <c:v>-3</c:v>
                </c:pt>
                <c:pt idx="31">
                  <c:v>0</c:v>
                </c:pt>
                <c:pt idx="32">
                  <c:v>-2</c:v>
                </c:pt>
                <c:pt idx="33">
                  <c:v>0</c:v>
                </c:pt>
                <c:pt idx="34">
                  <c:v>0</c:v>
                </c:pt>
                <c:pt idx="35">
                  <c:v>-3</c:v>
                </c:pt>
                <c:pt idx="36">
                  <c:v>-1</c:v>
                </c:pt>
                <c:pt idx="37">
                  <c:v>0</c:v>
                </c:pt>
                <c:pt idx="38">
                  <c:v>0</c:v>
                </c:pt>
                <c:pt idx="39">
                  <c:v>-3</c:v>
                </c:pt>
                <c:pt idx="40">
                  <c:v>0</c:v>
                </c:pt>
                <c:pt idx="41">
                  <c:v>-1</c:v>
                </c:pt>
                <c:pt idx="42">
                  <c:v>-1</c:v>
                </c:pt>
                <c:pt idx="43">
                  <c:v>-2</c:v>
                </c:pt>
                <c:pt idx="44">
                  <c:v>-5</c:v>
                </c:pt>
                <c:pt idx="45">
                  <c:v>-3</c:v>
                </c:pt>
                <c:pt idx="46">
                  <c:v>-5</c:v>
                </c:pt>
                <c:pt idx="47">
                  <c:v>-4</c:v>
                </c:pt>
                <c:pt idx="48">
                  <c:v>-7</c:v>
                </c:pt>
                <c:pt idx="49">
                  <c:v>-7</c:v>
                </c:pt>
                <c:pt idx="50">
                  <c:v>-12</c:v>
                </c:pt>
                <c:pt idx="51">
                  <c:v>-9</c:v>
                </c:pt>
                <c:pt idx="52">
                  <c:v>-8</c:v>
                </c:pt>
                <c:pt idx="53">
                  <c:v>-13</c:v>
                </c:pt>
                <c:pt idx="54">
                  <c:v>-11</c:v>
                </c:pt>
                <c:pt idx="55">
                  <c:v>-10</c:v>
                </c:pt>
                <c:pt idx="56">
                  <c:v>-18</c:v>
                </c:pt>
                <c:pt idx="57">
                  <c:v>-25</c:v>
                </c:pt>
                <c:pt idx="58">
                  <c:v>-16</c:v>
                </c:pt>
                <c:pt idx="59">
                  <c:v>-23</c:v>
                </c:pt>
                <c:pt idx="60">
                  <c:v>-21</c:v>
                </c:pt>
                <c:pt idx="61">
                  <c:v>-19</c:v>
                </c:pt>
                <c:pt idx="62">
                  <c:v>-20</c:v>
                </c:pt>
                <c:pt idx="63">
                  <c:v>-22</c:v>
                </c:pt>
                <c:pt idx="64">
                  <c:v>-28</c:v>
                </c:pt>
                <c:pt idx="65">
                  <c:v>-24</c:v>
                </c:pt>
                <c:pt idx="66">
                  <c:v>-17</c:v>
                </c:pt>
                <c:pt idx="67">
                  <c:v>-30</c:v>
                </c:pt>
                <c:pt idx="68">
                  <c:v>-28</c:v>
                </c:pt>
                <c:pt idx="69">
                  <c:v>-23</c:v>
                </c:pt>
                <c:pt idx="70">
                  <c:v>-30</c:v>
                </c:pt>
                <c:pt idx="71">
                  <c:v>-23</c:v>
                </c:pt>
                <c:pt idx="72">
                  <c:v>-31</c:v>
                </c:pt>
                <c:pt idx="73">
                  <c:v>-30</c:v>
                </c:pt>
                <c:pt idx="74">
                  <c:v>-28</c:v>
                </c:pt>
                <c:pt idx="75">
                  <c:v>-27</c:v>
                </c:pt>
                <c:pt idx="76">
                  <c:v>-35</c:v>
                </c:pt>
                <c:pt idx="77">
                  <c:v>-24</c:v>
                </c:pt>
                <c:pt idx="78">
                  <c:v>-19</c:v>
                </c:pt>
                <c:pt idx="79">
                  <c:v>-33</c:v>
                </c:pt>
                <c:pt idx="80">
                  <c:v>-28</c:v>
                </c:pt>
                <c:pt idx="81">
                  <c:v>-27</c:v>
                </c:pt>
                <c:pt idx="82">
                  <c:v>-26</c:v>
                </c:pt>
                <c:pt idx="83">
                  <c:v>-23</c:v>
                </c:pt>
                <c:pt idx="84">
                  <c:v>-28</c:v>
                </c:pt>
                <c:pt idx="85">
                  <c:v>-15</c:v>
                </c:pt>
                <c:pt idx="86">
                  <c:v>-21</c:v>
                </c:pt>
                <c:pt idx="87">
                  <c:v>-17</c:v>
                </c:pt>
                <c:pt idx="88">
                  <c:v>-28</c:v>
                </c:pt>
                <c:pt idx="89">
                  <c:v>-27</c:v>
                </c:pt>
                <c:pt idx="90">
                  <c:v>-18</c:v>
                </c:pt>
                <c:pt idx="91">
                  <c:v>-20</c:v>
                </c:pt>
                <c:pt idx="92">
                  <c:v>-27</c:v>
                </c:pt>
                <c:pt idx="93">
                  <c:v>-21</c:v>
                </c:pt>
                <c:pt idx="94">
                  <c:v>-17</c:v>
                </c:pt>
                <c:pt idx="95">
                  <c:v>-21</c:v>
                </c:pt>
                <c:pt idx="96">
                  <c:v>-24</c:v>
                </c:pt>
                <c:pt idx="97">
                  <c:v>-22</c:v>
                </c:pt>
                <c:pt idx="98">
                  <c:v>-20</c:v>
                </c:pt>
                <c:pt idx="99">
                  <c:v>-16</c:v>
                </c:pt>
                <c:pt idx="100">
                  <c:v>-14</c:v>
                </c:pt>
                <c:pt idx="101">
                  <c:v>-16</c:v>
                </c:pt>
                <c:pt idx="102">
                  <c:v>-18</c:v>
                </c:pt>
                <c:pt idx="103">
                  <c:v>-14</c:v>
                </c:pt>
                <c:pt idx="104">
                  <c:v>-17</c:v>
                </c:pt>
                <c:pt idx="105">
                  <c:v>-19</c:v>
                </c:pt>
                <c:pt idx="106">
                  <c:v>-13</c:v>
                </c:pt>
                <c:pt idx="107">
                  <c:v>-19</c:v>
                </c:pt>
                <c:pt idx="108">
                  <c:v>-13</c:v>
                </c:pt>
                <c:pt idx="109">
                  <c:v>-14</c:v>
                </c:pt>
                <c:pt idx="110">
                  <c:v>-19</c:v>
                </c:pt>
                <c:pt idx="111">
                  <c:v>-23</c:v>
                </c:pt>
                <c:pt idx="112">
                  <c:v>-18</c:v>
                </c:pt>
                <c:pt idx="113">
                  <c:v>-16</c:v>
                </c:pt>
                <c:pt idx="114">
                  <c:v>-16</c:v>
                </c:pt>
                <c:pt idx="115">
                  <c:v>-12</c:v>
                </c:pt>
                <c:pt idx="116">
                  <c:v>-4</c:v>
                </c:pt>
                <c:pt idx="117">
                  <c:v>-15</c:v>
                </c:pt>
                <c:pt idx="118">
                  <c:v>-12</c:v>
                </c:pt>
                <c:pt idx="119">
                  <c:v>-16</c:v>
                </c:pt>
                <c:pt idx="120">
                  <c:v>-12</c:v>
                </c:pt>
                <c:pt idx="121">
                  <c:v>-9</c:v>
                </c:pt>
                <c:pt idx="122">
                  <c:v>-19</c:v>
                </c:pt>
                <c:pt idx="123">
                  <c:v>-19</c:v>
                </c:pt>
                <c:pt idx="124">
                  <c:v>-14</c:v>
                </c:pt>
                <c:pt idx="125">
                  <c:v>-13</c:v>
                </c:pt>
                <c:pt idx="126">
                  <c:v>-15</c:v>
                </c:pt>
                <c:pt idx="127">
                  <c:v>-23</c:v>
                </c:pt>
                <c:pt idx="128">
                  <c:v>-11</c:v>
                </c:pt>
                <c:pt idx="129">
                  <c:v>-14</c:v>
                </c:pt>
                <c:pt idx="130">
                  <c:v>-5</c:v>
                </c:pt>
                <c:pt idx="131">
                  <c:v>-16</c:v>
                </c:pt>
                <c:pt idx="132">
                  <c:v>-13</c:v>
                </c:pt>
                <c:pt idx="133">
                  <c:v>-14</c:v>
                </c:pt>
                <c:pt idx="134">
                  <c:v>-19</c:v>
                </c:pt>
                <c:pt idx="135">
                  <c:v>-16</c:v>
                </c:pt>
                <c:pt idx="136">
                  <c:v>-20</c:v>
                </c:pt>
                <c:pt idx="137">
                  <c:v>-17</c:v>
                </c:pt>
                <c:pt idx="138">
                  <c:v>-22</c:v>
                </c:pt>
                <c:pt idx="139">
                  <c:v>-22</c:v>
                </c:pt>
                <c:pt idx="140">
                  <c:v>-13</c:v>
                </c:pt>
                <c:pt idx="141">
                  <c:v>-11</c:v>
                </c:pt>
                <c:pt idx="142">
                  <c:v>-21</c:v>
                </c:pt>
                <c:pt idx="143">
                  <c:v>-9</c:v>
                </c:pt>
                <c:pt idx="144">
                  <c:v>-10</c:v>
                </c:pt>
                <c:pt idx="145">
                  <c:v>-11</c:v>
                </c:pt>
                <c:pt idx="146">
                  <c:v>-16</c:v>
                </c:pt>
                <c:pt idx="147">
                  <c:v>-18</c:v>
                </c:pt>
                <c:pt idx="148">
                  <c:v>-12</c:v>
                </c:pt>
                <c:pt idx="149">
                  <c:v>-16</c:v>
                </c:pt>
                <c:pt idx="150">
                  <c:v>-10</c:v>
                </c:pt>
                <c:pt idx="151">
                  <c:v>-9</c:v>
                </c:pt>
                <c:pt idx="152">
                  <c:v>-9</c:v>
                </c:pt>
                <c:pt idx="153">
                  <c:v>-11</c:v>
                </c:pt>
                <c:pt idx="154">
                  <c:v>-15</c:v>
                </c:pt>
                <c:pt idx="155">
                  <c:v>-14</c:v>
                </c:pt>
                <c:pt idx="156">
                  <c:v>-11</c:v>
                </c:pt>
                <c:pt idx="157">
                  <c:v>-14</c:v>
                </c:pt>
                <c:pt idx="158">
                  <c:v>-11</c:v>
                </c:pt>
                <c:pt idx="159">
                  <c:v>-10</c:v>
                </c:pt>
                <c:pt idx="160">
                  <c:v>-9</c:v>
                </c:pt>
                <c:pt idx="161">
                  <c:v>-9</c:v>
                </c:pt>
                <c:pt idx="162">
                  <c:v>-8</c:v>
                </c:pt>
                <c:pt idx="163">
                  <c:v>-8</c:v>
                </c:pt>
                <c:pt idx="164">
                  <c:v>-11</c:v>
                </c:pt>
                <c:pt idx="165">
                  <c:v>-8</c:v>
                </c:pt>
                <c:pt idx="166">
                  <c:v>-10</c:v>
                </c:pt>
                <c:pt idx="167">
                  <c:v>-10</c:v>
                </c:pt>
                <c:pt idx="168">
                  <c:v>-9</c:v>
                </c:pt>
                <c:pt idx="169">
                  <c:v>-5</c:v>
                </c:pt>
                <c:pt idx="170">
                  <c:v>-14</c:v>
                </c:pt>
                <c:pt idx="171">
                  <c:v>-15</c:v>
                </c:pt>
                <c:pt idx="172">
                  <c:v>-13</c:v>
                </c:pt>
                <c:pt idx="173">
                  <c:v>-8</c:v>
                </c:pt>
                <c:pt idx="174">
                  <c:v>-12</c:v>
                </c:pt>
                <c:pt idx="175">
                  <c:v>-8</c:v>
                </c:pt>
                <c:pt idx="176">
                  <c:v>-5</c:v>
                </c:pt>
                <c:pt idx="177">
                  <c:v>-8</c:v>
                </c:pt>
                <c:pt idx="178">
                  <c:v>-8</c:v>
                </c:pt>
                <c:pt idx="179">
                  <c:v>-9</c:v>
                </c:pt>
                <c:pt idx="180">
                  <c:v>-12</c:v>
                </c:pt>
                <c:pt idx="181">
                  <c:v>-3</c:v>
                </c:pt>
                <c:pt idx="182">
                  <c:v>-11</c:v>
                </c:pt>
                <c:pt idx="183">
                  <c:v>-9</c:v>
                </c:pt>
                <c:pt idx="184">
                  <c:v>-5</c:v>
                </c:pt>
                <c:pt idx="185">
                  <c:v>-8</c:v>
                </c:pt>
                <c:pt idx="186">
                  <c:v>-7</c:v>
                </c:pt>
                <c:pt idx="187">
                  <c:v>-6</c:v>
                </c:pt>
                <c:pt idx="188">
                  <c:v>-8</c:v>
                </c:pt>
                <c:pt idx="189">
                  <c:v>-4</c:v>
                </c:pt>
                <c:pt idx="190">
                  <c:v>-6</c:v>
                </c:pt>
                <c:pt idx="191">
                  <c:v>-9</c:v>
                </c:pt>
                <c:pt idx="192">
                  <c:v>-9</c:v>
                </c:pt>
                <c:pt idx="193">
                  <c:v>-13</c:v>
                </c:pt>
                <c:pt idx="194">
                  <c:v>-8</c:v>
                </c:pt>
                <c:pt idx="195">
                  <c:v>-7</c:v>
                </c:pt>
                <c:pt idx="196">
                  <c:v>-14</c:v>
                </c:pt>
                <c:pt idx="197">
                  <c:v>-8</c:v>
                </c:pt>
                <c:pt idx="198">
                  <c:v>-8</c:v>
                </c:pt>
                <c:pt idx="199">
                  <c:v>-9</c:v>
                </c:pt>
                <c:pt idx="227">
                  <c:v>-11</c:v>
                </c:pt>
                <c:pt idx="228">
                  <c:v>-14</c:v>
                </c:pt>
                <c:pt idx="229">
                  <c:v>-11</c:v>
                </c:pt>
                <c:pt idx="230">
                  <c:v>-10</c:v>
                </c:pt>
                <c:pt idx="231">
                  <c:v>-9</c:v>
                </c:pt>
                <c:pt idx="232">
                  <c:v>-9</c:v>
                </c:pt>
                <c:pt idx="233">
                  <c:v>-8</c:v>
                </c:pt>
                <c:pt idx="234">
                  <c:v>-8</c:v>
                </c:pt>
                <c:pt idx="235">
                  <c:v>-11</c:v>
                </c:pt>
                <c:pt idx="236">
                  <c:v>-8</c:v>
                </c:pt>
                <c:pt idx="237">
                  <c:v>-10</c:v>
                </c:pt>
                <c:pt idx="238">
                  <c:v>-10</c:v>
                </c:pt>
                <c:pt idx="239">
                  <c:v>-9</c:v>
                </c:pt>
                <c:pt idx="240">
                  <c:v>-5</c:v>
                </c:pt>
                <c:pt idx="241">
                  <c:v>-14</c:v>
                </c:pt>
                <c:pt idx="242">
                  <c:v>-15</c:v>
                </c:pt>
                <c:pt idx="243">
                  <c:v>-13</c:v>
                </c:pt>
                <c:pt idx="244">
                  <c:v>-8</c:v>
                </c:pt>
                <c:pt idx="245">
                  <c:v>-12</c:v>
                </c:pt>
                <c:pt idx="246">
                  <c:v>-8</c:v>
                </c:pt>
                <c:pt idx="247">
                  <c:v>-5</c:v>
                </c:pt>
                <c:pt idx="248">
                  <c:v>-8</c:v>
                </c:pt>
                <c:pt idx="249">
                  <c:v>-8</c:v>
                </c:pt>
                <c:pt idx="250">
                  <c:v>-9</c:v>
                </c:pt>
                <c:pt idx="251">
                  <c:v>-12</c:v>
                </c:pt>
                <c:pt idx="252">
                  <c:v>-3</c:v>
                </c:pt>
                <c:pt idx="253">
                  <c:v>-11</c:v>
                </c:pt>
                <c:pt idx="254">
                  <c:v>-9</c:v>
                </c:pt>
                <c:pt idx="255">
                  <c:v>-5</c:v>
                </c:pt>
                <c:pt idx="256">
                  <c:v>-8</c:v>
                </c:pt>
                <c:pt idx="257">
                  <c:v>-7</c:v>
                </c:pt>
                <c:pt idx="258">
                  <c:v>-6</c:v>
                </c:pt>
                <c:pt idx="259">
                  <c:v>-8</c:v>
                </c:pt>
                <c:pt idx="260">
                  <c:v>-4</c:v>
                </c:pt>
                <c:pt idx="261">
                  <c:v>-6</c:v>
                </c:pt>
                <c:pt idx="262">
                  <c:v>-9</c:v>
                </c:pt>
                <c:pt idx="263">
                  <c:v>-9</c:v>
                </c:pt>
                <c:pt idx="264">
                  <c:v>-13</c:v>
                </c:pt>
                <c:pt idx="265">
                  <c:v>-8</c:v>
                </c:pt>
                <c:pt idx="266">
                  <c:v>-7</c:v>
                </c:pt>
                <c:pt idx="267">
                  <c:v>-14</c:v>
                </c:pt>
                <c:pt idx="268">
                  <c:v>-8</c:v>
                </c:pt>
                <c:pt idx="269">
                  <c:v>-8</c:v>
                </c:pt>
                <c:pt idx="270">
                  <c:v>-9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E9-4206-81AC-7AA1A5A08C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"/>
        <c:overlap val="100"/>
        <c:axId val="445756544"/>
        <c:axId val="445756152"/>
      </c:barChart>
      <c:dateAx>
        <c:axId val="445760072"/>
        <c:scaling>
          <c:orientation val="minMax"/>
          <c:max val="44283"/>
          <c:min val="44197"/>
        </c:scaling>
        <c:delete val="0"/>
        <c:axPos val="b"/>
        <c:numFmt formatCode="m/d/yyyy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168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445757720"/>
        <c:crossesAt val="0"/>
        <c:auto val="1"/>
        <c:lblOffset val="100"/>
        <c:baseTimeUnit val="days"/>
        <c:majorUnit val="7"/>
        <c:majorTimeUnit val="days"/>
      </c:dateAx>
      <c:valAx>
        <c:axId val="445757720"/>
        <c:scaling>
          <c:orientation val="minMax"/>
          <c:max val="100"/>
          <c:min val="-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445760072"/>
        <c:crosses val="autoZero"/>
        <c:crossBetween val="between"/>
        <c:majorUnit val="20"/>
      </c:valAx>
      <c:valAx>
        <c:axId val="445756152"/>
        <c:scaling>
          <c:orientation val="minMax"/>
          <c:max val="70"/>
          <c:min val="-50"/>
        </c:scaling>
        <c:delete val="1"/>
        <c:axPos val="r"/>
        <c:numFmt formatCode="0" sourceLinked="1"/>
        <c:majorTickMark val="out"/>
        <c:minorTickMark val="none"/>
        <c:tickLblPos val="nextTo"/>
        <c:crossAx val="445756544"/>
        <c:crosses val="max"/>
        <c:crossBetween val="between"/>
      </c:valAx>
      <c:dateAx>
        <c:axId val="445756544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445756152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259905635547238E-2"/>
          <c:y val="9.9527209827252522E-2"/>
          <c:w val="0.34817338775449685"/>
          <c:h val="0.186193450713391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Media degenza</c:v>
                </c:pt>
              </c:strCache>
            </c:strRef>
          </c:tx>
          <c:spPr>
            <a:ln w="698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trendline>
            <c:spPr>
              <a:ln w="123825" cap="rnd">
                <a:solidFill>
                  <a:srgbClr val="0000FF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34910466540039842"/>
                  <c:y val="0.12290251638678519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600" b="0" i="0" u="none" strike="noStrike" kern="1200" baseline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2000" b="1" baseline="0" dirty="0">
                        <a:solidFill>
                          <a:srgbClr val="0000FF"/>
                        </a:solidFill>
                      </a:rPr>
                      <a:t>y = -0,0661x + </a:t>
                    </a:r>
                    <a:r>
                      <a:rPr lang="en-US" sz="2000" b="1" baseline="0" dirty="0" smtClean="0">
                        <a:solidFill>
                          <a:srgbClr val="0000FF"/>
                        </a:solidFill>
                      </a:rPr>
                      <a:t>2936,8</a:t>
                    </a:r>
                  </a:p>
                  <a:p>
                    <a:pPr>
                      <a:defRPr>
                        <a:solidFill>
                          <a:srgbClr val="0000FF"/>
                        </a:solidFill>
                      </a:defRPr>
                    </a:pPr>
                    <a:r>
                      <a:rPr lang="en-US" sz="2000" b="1" baseline="0" dirty="0" err="1" smtClean="0">
                        <a:solidFill>
                          <a:srgbClr val="0000FF"/>
                        </a:solidFill>
                      </a:rPr>
                      <a:t>Ovvero</a:t>
                    </a:r>
                    <a:endParaRPr lang="en-US" sz="2000" b="1" baseline="0" dirty="0" smtClean="0">
                      <a:solidFill>
                        <a:srgbClr val="0000FF"/>
                      </a:solidFill>
                    </a:endParaRPr>
                  </a:p>
                  <a:p>
                    <a:pPr>
                      <a:defRPr>
                        <a:solidFill>
                          <a:srgbClr val="0000FF"/>
                        </a:solidFill>
                      </a:defRPr>
                    </a:pPr>
                    <a:r>
                      <a:rPr lang="en-US" sz="2000" b="1" dirty="0" smtClean="0">
                        <a:solidFill>
                          <a:srgbClr val="0000FF"/>
                        </a:solidFill>
                      </a:rPr>
                      <a:t>-1,8 gg di </a:t>
                    </a:r>
                    <a:r>
                      <a:rPr lang="en-US" sz="2000" b="1" dirty="0" err="1" smtClean="0">
                        <a:solidFill>
                          <a:srgbClr val="0000FF"/>
                        </a:solidFill>
                      </a:rPr>
                      <a:t>degenza</a:t>
                    </a:r>
                    <a:r>
                      <a:rPr lang="en-US" sz="2000" b="1" dirty="0" smtClean="0">
                        <a:solidFill>
                          <a:srgbClr val="0000FF"/>
                        </a:solidFill>
                      </a:rPr>
                      <a:t> in un </a:t>
                    </a:r>
                    <a:r>
                      <a:rPr lang="en-US" sz="2000" b="1" dirty="0" err="1" smtClean="0">
                        <a:solidFill>
                          <a:srgbClr val="0000FF"/>
                        </a:solidFill>
                      </a:rPr>
                      <a:t>mese</a:t>
                    </a:r>
                    <a:endParaRPr lang="en-US" sz="2000" b="1" dirty="0">
                      <a:solidFill>
                        <a:srgbClr val="0000FF"/>
                      </a:solidFill>
                    </a:endParaRP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rgbClr val="0000FF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it-IT"/>
                </a:p>
              </c:txPr>
            </c:trendlineLbl>
          </c:trendline>
          <c:cat>
            <c:numRef>
              <c:f>Foglio1!$A$2:$A$77</c:f>
              <c:numCache>
                <c:formatCode>m/d/yyyy</c:formatCode>
                <c:ptCount val="76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  <c:pt idx="31">
                  <c:v>44228</c:v>
                </c:pt>
                <c:pt idx="32">
                  <c:v>44229</c:v>
                </c:pt>
                <c:pt idx="33">
                  <c:v>44230</c:v>
                </c:pt>
                <c:pt idx="34">
                  <c:v>44231</c:v>
                </c:pt>
                <c:pt idx="35">
                  <c:v>44232</c:v>
                </c:pt>
                <c:pt idx="36">
                  <c:v>44233</c:v>
                </c:pt>
                <c:pt idx="37">
                  <c:v>44234</c:v>
                </c:pt>
                <c:pt idx="38">
                  <c:v>44235</c:v>
                </c:pt>
                <c:pt idx="39">
                  <c:v>44236</c:v>
                </c:pt>
                <c:pt idx="40">
                  <c:v>44237</c:v>
                </c:pt>
                <c:pt idx="41">
                  <c:v>44238</c:v>
                </c:pt>
                <c:pt idx="42">
                  <c:v>44239</c:v>
                </c:pt>
                <c:pt idx="43">
                  <c:v>44240</c:v>
                </c:pt>
                <c:pt idx="44">
                  <c:v>44241</c:v>
                </c:pt>
                <c:pt idx="45">
                  <c:v>44242</c:v>
                </c:pt>
                <c:pt idx="46">
                  <c:v>44243</c:v>
                </c:pt>
                <c:pt idx="47">
                  <c:v>44244</c:v>
                </c:pt>
                <c:pt idx="48">
                  <c:v>44245</c:v>
                </c:pt>
                <c:pt idx="49">
                  <c:v>44246</c:v>
                </c:pt>
                <c:pt idx="50">
                  <c:v>44247</c:v>
                </c:pt>
                <c:pt idx="51">
                  <c:v>44248</c:v>
                </c:pt>
                <c:pt idx="52">
                  <c:v>44249</c:v>
                </c:pt>
                <c:pt idx="53">
                  <c:v>44250</c:v>
                </c:pt>
                <c:pt idx="54">
                  <c:v>44251</c:v>
                </c:pt>
                <c:pt idx="55">
                  <c:v>44252</c:v>
                </c:pt>
                <c:pt idx="56">
                  <c:v>44253</c:v>
                </c:pt>
                <c:pt idx="57">
                  <c:v>44254</c:v>
                </c:pt>
                <c:pt idx="58">
                  <c:v>44255</c:v>
                </c:pt>
                <c:pt idx="59">
                  <c:v>44256</c:v>
                </c:pt>
                <c:pt idx="60">
                  <c:v>44257</c:v>
                </c:pt>
                <c:pt idx="61">
                  <c:v>44258</c:v>
                </c:pt>
                <c:pt idx="62">
                  <c:v>44259</c:v>
                </c:pt>
                <c:pt idx="63">
                  <c:v>44260</c:v>
                </c:pt>
                <c:pt idx="64">
                  <c:v>44261</c:v>
                </c:pt>
                <c:pt idx="65">
                  <c:v>44262</c:v>
                </c:pt>
                <c:pt idx="66">
                  <c:v>44263</c:v>
                </c:pt>
                <c:pt idx="67">
                  <c:v>44264</c:v>
                </c:pt>
                <c:pt idx="68">
                  <c:v>44265</c:v>
                </c:pt>
                <c:pt idx="69">
                  <c:v>44266</c:v>
                </c:pt>
                <c:pt idx="70">
                  <c:v>44267</c:v>
                </c:pt>
                <c:pt idx="71">
                  <c:v>44268</c:v>
                </c:pt>
                <c:pt idx="72">
                  <c:v>44269</c:v>
                </c:pt>
                <c:pt idx="73">
                  <c:v>44270</c:v>
                </c:pt>
                <c:pt idx="74">
                  <c:v>44271</c:v>
                </c:pt>
                <c:pt idx="75">
                  <c:v>44272</c:v>
                </c:pt>
              </c:numCache>
            </c:numRef>
          </c:cat>
          <c:val>
            <c:numRef>
              <c:f>Foglio1!$B$2:$B$77</c:f>
              <c:numCache>
                <c:formatCode>General</c:formatCode>
                <c:ptCount val="76"/>
                <c:pt idx="0">
                  <c:v>14.5</c:v>
                </c:pt>
                <c:pt idx="1">
                  <c:v>14.5</c:v>
                </c:pt>
                <c:pt idx="2">
                  <c:v>11.5</c:v>
                </c:pt>
                <c:pt idx="3">
                  <c:v>14.2</c:v>
                </c:pt>
                <c:pt idx="4">
                  <c:v>9.8000000000000007</c:v>
                </c:pt>
                <c:pt idx="5">
                  <c:v>15.7</c:v>
                </c:pt>
                <c:pt idx="6">
                  <c:v>10.5</c:v>
                </c:pt>
                <c:pt idx="7">
                  <c:v>11.8</c:v>
                </c:pt>
                <c:pt idx="8">
                  <c:v>14.3</c:v>
                </c:pt>
                <c:pt idx="9">
                  <c:v>11.3</c:v>
                </c:pt>
                <c:pt idx="10">
                  <c:v>12.7</c:v>
                </c:pt>
                <c:pt idx="11">
                  <c:v>11.9</c:v>
                </c:pt>
                <c:pt idx="12">
                  <c:v>15.1</c:v>
                </c:pt>
                <c:pt idx="13">
                  <c:v>11.4</c:v>
                </c:pt>
                <c:pt idx="14">
                  <c:v>13.4</c:v>
                </c:pt>
                <c:pt idx="15">
                  <c:v>15</c:v>
                </c:pt>
                <c:pt idx="16">
                  <c:v>17</c:v>
                </c:pt>
                <c:pt idx="17">
                  <c:v>11.2</c:v>
                </c:pt>
                <c:pt idx="18">
                  <c:v>13.5</c:v>
                </c:pt>
                <c:pt idx="19">
                  <c:v>15.1</c:v>
                </c:pt>
                <c:pt idx="20">
                  <c:v>12.3</c:v>
                </c:pt>
                <c:pt idx="21">
                  <c:v>11.6</c:v>
                </c:pt>
                <c:pt idx="22">
                  <c:v>17.3</c:v>
                </c:pt>
                <c:pt idx="23">
                  <c:v>11.3</c:v>
                </c:pt>
                <c:pt idx="24">
                  <c:v>11.7</c:v>
                </c:pt>
                <c:pt idx="25">
                  <c:v>10.8</c:v>
                </c:pt>
                <c:pt idx="26">
                  <c:v>8.6999999999999993</c:v>
                </c:pt>
                <c:pt idx="27">
                  <c:v>11</c:v>
                </c:pt>
                <c:pt idx="28">
                  <c:v>12.7</c:v>
                </c:pt>
                <c:pt idx="29">
                  <c:v>14.8</c:v>
                </c:pt>
                <c:pt idx="30">
                  <c:v>12.2</c:v>
                </c:pt>
                <c:pt idx="31">
                  <c:v>11</c:v>
                </c:pt>
                <c:pt idx="32">
                  <c:v>11</c:v>
                </c:pt>
                <c:pt idx="33">
                  <c:v>10</c:v>
                </c:pt>
                <c:pt idx="34">
                  <c:v>10.5</c:v>
                </c:pt>
                <c:pt idx="35">
                  <c:v>12.4</c:v>
                </c:pt>
                <c:pt idx="36">
                  <c:v>16.100000000000001</c:v>
                </c:pt>
                <c:pt idx="37">
                  <c:v>11.4</c:v>
                </c:pt>
                <c:pt idx="38">
                  <c:v>9.5</c:v>
                </c:pt>
                <c:pt idx="39">
                  <c:v>10.8</c:v>
                </c:pt>
                <c:pt idx="40">
                  <c:v>12.7</c:v>
                </c:pt>
                <c:pt idx="41">
                  <c:v>9.4</c:v>
                </c:pt>
                <c:pt idx="42">
                  <c:v>11.4</c:v>
                </c:pt>
                <c:pt idx="43">
                  <c:v>14.1</c:v>
                </c:pt>
                <c:pt idx="44">
                  <c:v>11.4</c:v>
                </c:pt>
                <c:pt idx="45">
                  <c:v>10.199999999999999</c:v>
                </c:pt>
                <c:pt idx="46">
                  <c:v>9.9</c:v>
                </c:pt>
                <c:pt idx="47">
                  <c:v>7.8</c:v>
                </c:pt>
                <c:pt idx="48">
                  <c:v>8.8000000000000007</c:v>
                </c:pt>
                <c:pt idx="49">
                  <c:v>12.2</c:v>
                </c:pt>
                <c:pt idx="50">
                  <c:v>12.2</c:v>
                </c:pt>
                <c:pt idx="51">
                  <c:v>10.7</c:v>
                </c:pt>
                <c:pt idx="52">
                  <c:v>9.6999999999999993</c:v>
                </c:pt>
                <c:pt idx="53">
                  <c:v>8.6</c:v>
                </c:pt>
                <c:pt idx="54">
                  <c:v>9.5</c:v>
                </c:pt>
                <c:pt idx="55">
                  <c:v>8.8000000000000007</c:v>
                </c:pt>
                <c:pt idx="56">
                  <c:v>8.1999999999999993</c:v>
                </c:pt>
                <c:pt idx="57">
                  <c:v>11.6</c:v>
                </c:pt>
                <c:pt idx="58">
                  <c:v>11.1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00-45D8-9580-A209846B1817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N.C.</c:v>
                </c:pt>
              </c:strCache>
            </c:strRef>
          </c:tx>
          <c:spPr>
            <a:ln w="412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Foglio1!$A$2:$A$77</c:f>
              <c:numCache>
                <c:formatCode>m/d/yyyy</c:formatCode>
                <c:ptCount val="76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  <c:pt idx="31">
                  <c:v>44228</c:v>
                </c:pt>
                <c:pt idx="32">
                  <c:v>44229</c:v>
                </c:pt>
                <c:pt idx="33">
                  <c:v>44230</c:v>
                </c:pt>
                <c:pt idx="34">
                  <c:v>44231</c:v>
                </c:pt>
                <c:pt idx="35">
                  <c:v>44232</c:v>
                </c:pt>
                <c:pt idx="36">
                  <c:v>44233</c:v>
                </c:pt>
                <c:pt idx="37">
                  <c:v>44234</c:v>
                </c:pt>
                <c:pt idx="38">
                  <c:v>44235</c:v>
                </c:pt>
                <c:pt idx="39">
                  <c:v>44236</c:v>
                </c:pt>
                <c:pt idx="40">
                  <c:v>44237</c:v>
                </c:pt>
                <c:pt idx="41">
                  <c:v>44238</c:v>
                </c:pt>
                <c:pt idx="42">
                  <c:v>44239</c:v>
                </c:pt>
                <c:pt idx="43">
                  <c:v>44240</c:v>
                </c:pt>
                <c:pt idx="44">
                  <c:v>44241</c:v>
                </c:pt>
                <c:pt idx="45">
                  <c:v>44242</c:v>
                </c:pt>
                <c:pt idx="46">
                  <c:v>44243</c:v>
                </c:pt>
                <c:pt idx="47">
                  <c:v>44244</c:v>
                </c:pt>
                <c:pt idx="48">
                  <c:v>44245</c:v>
                </c:pt>
                <c:pt idx="49">
                  <c:v>44246</c:v>
                </c:pt>
                <c:pt idx="50">
                  <c:v>44247</c:v>
                </c:pt>
                <c:pt idx="51">
                  <c:v>44248</c:v>
                </c:pt>
                <c:pt idx="52">
                  <c:v>44249</c:v>
                </c:pt>
                <c:pt idx="53">
                  <c:v>44250</c:v>
                </c:pt>
                <c:pt idx="54">
                  <c:v>44251</c:v>
                </c:pt>
                <c:pt idx="55">
                  <c:v>44252</c:v>
                </c:pt>
                <c:pt idx="56">
                  <c:v>44253</c:v>
                </c:pt>
                <c:pt idx="57">
                  <c:v>44254</c:v>
                </c:pt>
                <c:pt idx="58">
                  <c:v>44255</c:v>
                </c:pt>
                <c:pt idx="59">
                  <c:v>44256</c:v>
                </c:pt>
                <c:pt idx="60">
                  <c:v>44257</c:v>
                </c:pt>
                <c:pt idx="61">
                  <c:v>44258</c:v>
                </c:pt>
                <c:pt idx="62">
                  <c:v>44259</c:v>
                </c:pt>
                <c:pt idx="63">
                  <c:v>44260</c:v>
                </c:pt>
                <c:pt idx="64">
                  <c:v>44261</c:v>
                </c:pt>
                <c:pt idx="65">
                  <c:v>44262</c:v>
                </c:pt>
                <c:pt idx="66">
                  <c:v>44263</c:v>
                </c:pt>
                <c:pt idx="67">
                  <c:v>44264</c:v>
                </c:pt>
                <c:pt idx="68">
                  <c:v>44265</c:v>
                </c:pt>
                <c:pt idx="69">
                  <c:v>44266</c:v>
                </c:pt>
                <c:pt idx="70">
                  <c:v>44267</c:v>
                </c:pt>
                <c:pt idx="71">
                  <c:v>44268</c:v>
                </c:pt>
                <c:pt idx="72">
                  <c:v>44269</c:v>
                </c:pt>
                <c:pt idx="73">
                  <c:v>44270</c:v>
                </c:pt>
                <c:pt idx="74">
                  <c:v>44271</c:v>
                </c:pt>
                <c:pt idx="75">
                  <c:v>44272</c:v>
                </c:pt>
              </c:numCache>
            </c:numRef>
          </c:cat>
          <c:val>
            <c:numRef>
              <c:f>Foglio1!$C$2:$C$77</c:f>
              <c:numCache>
                <c:formatCode>General</c:formatCode>
                <c:ptCount val="76"/>
                <c:pt idx="59">
                  <c:v>9.5</c:v>
                </c:pt>
                <c:pt idx="60">
                  <c:v>8.1</c:v>
                </c:pt>
                <c:pt idx="61">
                  <c:v>9</c:v>
                </c:pt>
                <c:pt idx="62">
                  <c:v>7.3</c:v>
                </c:pt>
                <c:pt idx="63">
                  <c:v>9.3000000000000007</c:v>
                </c:pt>
                <c:pt idx="64">
                  <c:v>7.8</c:v>
                </c:pt>
                <c:pt idx="65">
                  <c:v>8.1999999999999993</c:v>
                </c:pt>
                <c:pt idx="66">
                  <c:v>6.6</c:v>
                </c:pt>
                <c:pt idx="67">
                  <c:v>5.8</c:v>
                </c:pt>
                <c:pt idx="68">
                  <c:v>5.6</c:v>
                </c:pt>
                <c:pt idx="69">
                  <c:v>4.9000000000000004</c:v>
                </c:pt>
                <c:pt idx="70">
                  <c:v>5.5</c:v>
                </c:pt>
                <c:pt idx="71">
                  <c:v>4.5999999999999996</c:v>
                </c:pt>
                <c:pt idx="72">
                  <c:v>3.8</c:v>
                </c:pt>
                <c:pt idx="73">
                  <c:v>2.6</c:v>
                </c:pt>
                <c:pt idx="74">
                  <c:v>1.8</c:v>
                </c:pt>
                <c:pt idx="75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900-45D8-9580-A209846B18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13949919"/>
        <c:axId val="2113951583"/>
      </c:lineChart>
      <c:dateAx>
        <c:axId val="2113949919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2113951583"/>
        <c:crosses val="autoZero"/>
        <c:auto val="1"/>
        <c:lblOffset val="100"/>
        <c:baseTimeUnit val="days"/>
        <c:majorUnit val="3"/>
        <c:majorTimeUnit val="days"/>
      </c:dateAx>
      <c:valAx>
        <c:axId val="2113951583"/>
        <c:scaling>
          <c:orientation val="minMax"/>
          <c:max val="19"/>
          <c:min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21139499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Media Età</c:v>
                </c:pt>
              </c:strCache>
            </c:strRef>
          </c:tx>
          <c:spPr>
            <a:ln w="793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trendline>
            <c:spPr>
              <a:ln w="127000" cap="rnd">
                <a:solidFill>
                  <a:srgbClr val="0000FF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48323693363895182"/>
                  <c:y val="0.10122110232056188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600" b="0" i="0" u="none" strike="noStrike" kern="1200" baseline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it-IT" sz="2000" b="1" baseline="0" dirty="0"/>
                      <a:t>y = -0,0927x + </a:t>
                    </a:r>
                    <a:r>
                      <a:rPr lang="it-IT" sz="2000" b="1" baseline="0" dirty="0" smtClean="0"/>
                      <a:t>4170,4</a:t>
                    </a:r>
                  </a:p>
                  <a:p>
                    <a:pPr>
                      <a:defRPr>
                        <a:solidFill>
                          <a:srgbClr val="0000FF"/>
                        </a:solidFill>
                      </a:defRPr>
                    </a:pPr>
                    <a:r>
                      <a:rPr lang="it-IT" sz="2000" b="1" baseline="0" dirty="0" smtClean="0"/>
                      <a:t>Ovvero</a:t>
                    </a:r>
                  </a:p>
                  <a:p>
                    <a:pPr>
                      <a:defRPr>
                        <a:solidFill>
                          <a:srgbClr val="0000FF"/>
                        </a:solidFill>
                      </a:defRPr>
                    </a:pPr>
                    <a:r>
                      <a:rPr lang="it-IT" sz="2000" b="1" baseline="0" dirty="0" smtClean="0"/>
                      <a:t>-2,8 anni in un mese</a:t>
                    </a:r>
                    <a:endParaRPr lang="it-IT" sz="2000" b="1" dirty="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rgbClr val="0000FF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it-IT"/>
                </a:p>
              </c:txPr>
            </c:trendlineLbl>
          </c:trendline>
          <c:cat>
            <c:numRef>
              <c:f>Foglio1!$A$2:$A$77</c:f>
              <c:numCache>
                <c:formatCode>m/d/yyyy</c:formatCode>
                <c:ptCount val="76"/>
                <c:pt idx="0">
                  <c:v>44197</c:v>
                </c:pt>
                <c:pt idx="1">
                  <c:v>44198</c:v>
                </c:pt>
                <c:pt idx="2">
                  <c:v>44199</c:v>
                </c:pt>
                <c:pt idx="3">
                  <c:v>44200</c:v>
                </c:pt>
                <c:pt idx="4">
                  <c:v>44201</c:v>
                </c:pt>
                <c:pt idx="5">
                  <c:v>44202</c:v>
                </c:pt>
                <c:pt idx="6">
                  <c:v>44203</c:v>
                </c:pt>
                <c:pt idx="7">
                  <c:v>44204</c:v>
                </c:pt>
                <c:pt idx="8">
                  <c:v>44205</c:v>
                </c:pt>
                <c:pt idx="9">
                  <c:v>44206</c:v>
                </c:pt>
                <c:pt idx="10">
                  <c:v>44207</c:v>
                </c:pt>
                <c:pt idx="11">
                  <c:v>44208</c:v>
                </c:pt>
                <c:pt idx="12">
                  <c:v>44209</c:v>
                </c:pt>
                <c:pt idx="13">
                  <c:v>44210</c:v>
                </c:pt>
                <c:pt idx="14">
                  <c:v>44211</c:v>
                </c:pt>
                <c:pt idx="15">
                  <c:v>44212</c:v>
                </c:pt>
                <c:pt idx="16">
                  <c:v>44213</c:v>
                </c:pt>
                <c:pt idx="17">
                  <c:v>44214</c:v>
                </c:pt>
                <c:pt idx="18">
                  <c:v>44215</c:v>
                </c:pt>
                <c:pt idx="19">
                  <c:v>44216</c:v>
                </c:pt>
                <c:pt idx="20">
                  <c:v>44217</c:v>
                </c:pt>
                <c:pt idx="21">
                  <c:v>44218</c:v>
                </c:pt>
                <c:pt idx="22">
                  <c:v>44219</c:v>
                </c:pt>
                <c:pt idx="23">
                  <c:v>44220</c:v>
                </c:pt>
                <c:pt idx="24">
                  <c:v>44221</c:v>
                </c:pt>
                <c:pt idx="25">
                  <c:v>44222</c:v>
                </c:pt>
                <c:pt idx="26">
                  <c:v>44223</c:v>
                </c:pt>
                <c:pt idx="27">
                  <c:v>44224</c:v>
                </c:pt>
                <c:pt idx="28">
                  <c:v>44225</c:v>
                </c:pt>
                <c:pt idx="29">
                  <c:v>44226</c:v>
                </c:pt>
                <c:pt idx="30">
                  <c:v>44227</c:v>
                </c:pt>
                <c:pt idx="31">
                  <c:v>44228</c:v>
                </c:pt>
                <c:pt idx="32">
                  <c:v>44229</c:v>
                </c:pt>
                <c:pt idx="33">
                  <c:v>44230</c:v>
                </c:pt>
                <c:pt idx="34">
                  <c:v>44231</c:v>
                </c:pt>
                <c:pt idx="35">
                  <c:v>44232</c:v>
                </c:pt>
                <c:pt idx="36">
                  <c:v>44233</c:v>
                </c:pt>
                <c:pt idx="37">
                  <c:v>44234</c:v>
                </c:pt>
                <c:pt idx="38">
                  <c:v>44235</c:v>
                </c:pt>
                <c:pt idx="39">
                  <c:v>44236</c:v>
                </c:pt>
                <c:pt idx="40">
                  <c:v>44237</c:v>
                </c:pt>
                <c:pt idx="41">
                  <c:v>44238</c:v>
                </c:pt>
                <c:pt idx="42">
                  <c:v>44239</c:v>
                </c:pt>
                <c:pt idx="43">
                  <c:v>44240</c:v>
                </c:pt>
                <c:pt idx="44">
                  <c:v>44241</c:v>
                </c:pt>
                <c:pt idx="45">
                  <c:v>44242</c:v>
                </c:pt>
                <c:pt idx="46">
                  <c:v>44243</c:v>
                </c:pt>
                <c:pt idx="47">
                  <c:v>44244</c:v>
                </c:pt>
                <c:pt idx="48">
                  <c:v>44245</c:v>
                </c:pt>
                <c:pt idx="49">
                  <c:v>44246</c:v>
                </c:pt>
                <c:pt idx="50">
                  <c:v>44247</c:v>
                </c:pt>
                <c:pt idx="51">
                  <c:v>44248</c:v>
                </c:pt>
                <c:pt idx="52">
                  <c:v>44249</c:v>
                </c:pt>
                <c:pt idx="53">
                  <c:v>44250</c:v>
                </c:pt>
                <c:pt idx="54">
                  <c:v>44251</c:v>
                </c:pt>
                <c:pt idx="55">
                  <c:v>44252</c:v>
                </c:pt>
                <c:pt idx="56">
                  <c:v>44253</c:v>
                </c:pt>
                <c:pt idx="57">
                  <c:v>44254</c:v>
                </c:pt>
                <c:pt idx="58">
                  <c:v>44255</c:v>
                </c:pt>
                <c:pt idx="59">
                  <c:v>44256</c:v>
                </c:pt>
                <c:pt idx="60">
                  <c:v>44257</c:v>
                </c:pt>
                <c:pt idx="61">
                  <c:v>44258</c:v>
                </c:pt>
                <c:pt idx="62">
                  <c:v>44259</c:v>
                </c:pt>
                <c:pt idx="63">
                  <c:v>44260</c:v>
                </c:pt>
                <c:pt idx="64">
                  <c:v>44261</c:v>
                </c:pt>
                <c:pt idx="65">
                  <c:v>44262</c:v>
                </c:pt>
                <c:pt idx="66">
                  <c:v>44263</c:v>
                </c:pt>
                <c:pt idx="67">
                  <c:v>44264</c:v>
                </c:pt>
                <c:pt idx="68">
                  <c:v>44265</c:v>
                </c:pt>
                <c:pt idx="69">
                  <c:v>44266</c:v>
                </c:pt>
                <c:pt idx="70">
                  <c:v>44267</c:v>
                </c:pt>
                <c:pt idx="71">
                  <c:v>44268</c:v>
                </c:pt>
                <c:pt idx="72">
                  <c:v>44269</c:v>
                </c:pt>
                <c:pt idx="73">
                  <c:v>44270</c:v>
                </c:pt>
                <c:pt idx="74">
                  <c:v>44271</c:v>
                </c:pt>
                <c:pt idx="75">
                  <c:v>44272</c:v>
                </c:pt>
              </c:numCache>
            </c:numRef>
          </c:cat>
          <c:val>
            <c:numRef>
              <c:f>Foglio1!$B$2:$B$77</c:f>
              <c:numCache>
                <c:formatCode>0.0</c:formatCode>
                <c:ptCount val="76"/>
                <c:pt idx="0">
                  <c:v>73.882434831030523</c:v>
                </c:pt>
                <c:pt idx="1">
                  <c:v>74.432633759122481</c:v>
                </c:pt>
                <c:pt idx="2">
                  <c:v>72.961594037569398</c:v>
                </c:pt>
                <c:pt idx="3">
                  <c:v>72.681108829568785</c:v>
                </c:pt>
                <c:pt idx="4">
                  <c:v>70.014227046054572</c:v>
                </c:pt>
                <c:pt idx="5">
                  <c:v>72.176317590691298</c:v>
                </c:pt>
                <c:pt idx="6">
                  <c:v>70.228248178121333</c:v>
                </c:pt>
                <c:pt idx="7">
                  <c:v>71.412274697695651</c:v>
                </c:pt>
                <c:pt idx="8">
                  <c:v>71.147203638692034</c:v>
                </c:pt>
                <c:pt idx="9">
                  <c:v>70.50593872045738</c:v>
                </c:pt>
                <c:pt idx="10">
                  <c:v>70.377983412891027</c:v>
                </c:pt>
                <c:pt idx="11">
                  <c:v>70.894961301532149</c:v>
                </c:pt>
                <c:pt idx="12">
                  <c:v>71.527196829501179</c:v>
                </c:pt>
                <c:pt idx="13">
                  <c:v>67.669473955698393</c:v>
                </c:pt>
                <c:pt idx="14">
                  <c:v>71.597873940561598</c:v>
                </c:pt>
                <c:pt idx="15">
                  <c:v>71.992537148660873</c:v>
                </c:pt>
                <c:pt idx="16">
                  <c:v>70.395673122089349</c:v>
                </c:pt>
                <c:pt idx="17">
                  <c:v>71.447771940585071</c:v>
                </c:pt>
                <c:pt idx="18">
                  <c:v>66.702120101543102</c:v>
                </c:pt>
                <c:pt idx="19">
                  <c:v>69.719688649061666</c:v>
                </c:pt>
                <c:pt idx="20">
                  <c:v>70.679274300538296</c:v>
                </c:pt>
                <c:pt idx="21">
                  <c:v>69.074658418457958</c:v>
                </c:pt>
                <c:pt idx="22">
                  <c:v>73.206000069606347</c:v>
                </c:pt>
                <c:pt idx="23">
                  <c:v>74.086558205654697</c:v>
                </c:pt>
                <c:pt idx="24">
                  <c:v>69.465182463345243</c:v>
                </c:pt>
                <c:pt idx="25">
                  <c:v>68.302133964078692</c:v>
                </c:pt>
                <c:pt idx="26">
                  <c:v>65.911574350843452</c:v>
                </c:pt>
                <c:pt idx="27">
                  <c:v>68.004178824885614</c:v>
                </c:pt>
                <c:pt idx="28">
                  <c:v>71.908299776882942</c:v>
                </c:pt>
                <c:pt idx="29">
                  <c:v>75.607558423780205</c:v>
                </c:pt>
                <c:pt idx="30">
                  <c:v>73.085405734276378</c:v>
                </c:pt>
                <c:pt idx="31">
                  <c:v>65.927857631759053</c:v>
                </c:pt>
                <c:pt idx="32">
                  <c:v>67.553469574003458</c:v>
                </c:pt>
                <c:pt idx="33">
                  <c:v>66.658979624072018</c:v>
                </c:pt>
                <c:pt idx="34">
                  <c:v>67.17878886127022</c:v>
                </c:pt>
                <c:pt idx="35">
                  <c:v>68.3955562575686</c:v>
                </c:pt>
                <c:pt idx="36">
                  <c:v>75.18769157515699</c:v>
                </c:pt>
                <c:pt idx="37">
                  <c:v>66.691197809719355</c:v>
                </c:pt>
                <c:pt idx="38">
                  <c:v>67.45355137181167</c:v>
                </c:pt>
                <c:pt idx="39">
                  <c:v>66.067937811674952</c:v>
                </c:pt>
                <c:pt idx="40">
                  <c:v>68.319713294726554</c:v>
                </c:pt>
                <c:pt idx="41">
                  <c:v>64.320861889650416</c:v>
                </c:pt>
                <c:pt idx="42">
                  <c:v>68.924115902349996</c:v>
                </c:pt>
                <c:pt idx="43">
                  <c:v>71.23489984890162</c:v>
                </c:pt>
                <c:pt idx="44">
                  <c:v>69.624285476441528</c:v>
                </c:pt>
                <c:pt idx="45">
                  <c:v>66.705194972671109</c:v>
                </c:pt>
                <c:pt idx="46">
                  <c:v>66.748726138869884</c:v>
                </c:pt>
                <c:pt idx="47">
                  <c:v>67.325957481585917</c:v>
                </c:pt>
                <c:pt idx="48">
                  <c:v>64.598702412972031</c:v>
                </c:pt>
                <c:pt idx="49">
                  <c:v>65.958061103851662</c:v>
                </c:pt>
                <c:pt idx="50">
                  <c:v>71.219712525667333</c:v>
                </c:pt>
                <c:pt idx="51">
                  <c:v>65.281366819354503</c:v>
                </c:pt>
                <c:pt idx="52">
                  <c:v>65.251018278520206</c:v>
                </c:pt>
                <c:pt idx="53">
                  <c:v>63.758308616624845</c:v>
                </c:pt>
                <c:pt idx="54">
                  <c:v>69.513993459578685</c:v>
                </c:pt>
                <c:pt idx="55">
                  <c:v>66.479914393961309</c:v>
                </c:pt>
                <c:pt idx="56">
                  <c:v>67.339027269390655</c:v>
                </c:pt>
                <c:pt idx="57">
                  <c:v>71.210425306330606</c:v>
                </c:pt>
                <c:pt idx="58">
                  <c:v>68.483664713443829</c:v>
                </c:pt>
                <c:pt idx="59">
                  <c:v>68.348246323605679</c:v>
                </c:pt>
                <c:pt idx="60">
                  <c:v>64.677929189222866</c:v>
                </c:pt>
                <c:pt idx="61">
                  <c:v>65.447688686332469</c:v>
                </c:pt>
                <c:pt idx="62">
                  <c:v>61.236239795662819</c:v>
                </c:pt>
                <c:pt idx="63">
                  <c:v>69.219795490842714</c:v>
                </c:pt>
                <c:pt idx="64">
                  <c:v>66.358247775496224</c:v>
                </c:pt>
                <c:pt idx="65">
                  <c:v>68.080025096965556</c:v>
                </c:pt>
                <c:pt idx="66">
                  <c:v>65.969529874105007</c:v>
                </c:pt>
                <c:pt idx="67">
                  <c:v>65.55471802736119</c:v>
                </c:pt>
                <c:pt idx="68">
                  <c:v>69.669374758206118</c:v>
                </c:pt>
                <c:pt idx="69">
                  <c:v>66.244408679726945</c:v>
                </c:pt>
                <c:pt idx="70">
                  <c:v>67.206393251567818</c:v>
                </c:pt>
                <c:pt idx="71">
                  <c:v>66.430429255891283</c:v>
                </c:pt>
                <c:pt idx="72">
                  <c:v>70.733999234329872</c:v>
                </c:pt>
                <c:pt idx="73">
                  <c:v>67.234477363840824</c:v>
                </c:pt>
                <c:pt idx="74">
                  <c:v>63.914946503836603</c:v>
                </c:pt>
                <c:pt idx="75">
                  <c:v>55.721443238486358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CD6-4055-B145-4950293A16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27597727"/>
        <c:axId val="2127600223"/>
      </c:lineChart>
      <c:dateAx>
        <c:axId val="2127597727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2127600223"/>
        <c:crosses val="autoZero"/>
        <c:auto val="1"/>
        <c:lblOffset val="100"/>
        <c:baseTimeUnit val="days"/>
      </c:dateAx>
      <c:valAx>
        <c:axId val="2127600223"/>
        <c:scaling>
          <c:orientation val="minMax"/>
          <c:min val="5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2127597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it-IT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78B0F-2C41-4461-A25F-3E493C80C016}" type="datetimeFigureOut">
              <a:rPr lang="it-IT" smtClean="0"/>
              <a:t>19/03/2021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C46D5-094C-4C49-999B-D94BA29EFB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230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C46D5-094C-4C49-999B-D94BA29EFB96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4993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FE3670-F4E1-422B-A4D1-A31D7F5DEE7F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8479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907972" y="732343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86265C-A43A-4A4F-9E24-FA8EE4D1DA1D}" type="slidenum">
              <a:rPr lang="it-IT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ttangolo 6"/>
          <p:cNvSpPr/>
          <p:nvPr userDrawn="1"/>
        </p:nvSpPr>
        <p:spPr>
          <a:xfrm>
            <a:off x="1" y="0"/>
            <a:ext cx="17145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8" name="Rettangolo 7"/>
          <p:cNvSpPr/>
          <p:nvPr userDrawn="1"/>
        </p:nvSpPr>
        <p:spPr>
          <a:xfrm>
            <a:off x="172813" y="0"/>
            <a:ext cx="126547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553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27911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97041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8" name="Rettangolo 7"/>
          <p:cNvSpPr/>
          <p:nvPr userDrawn="1"/>
        </p:nvSpPr>
        <p:spPr>
          <a:xfrm>
            <a:off x="1" y="0"/>
            <a:ext cx="17145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9" name="Rettangolo 8"/>
          <p:cNvSpPr/>
          <p:nvPr userDrawn="1"/>
        </p:nvSpPr>
        <p:spPr>
          <a:xfrm>
            <a:off x="172813" y="0"/>
            <a:ext cx="126547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pic>
        <p:nvPicPr>
          <p:cNvPr id="10" name="Picture 2" descr="Immagine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0314" y="6208540"/>
            <a:ext cx="1240896" cy="54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tangolo 3"/>
          <p:cNvSpPr/>
          <p:nvPr userDrawn="1"/>
        </p:nvSpPr>
        <p:spPr>
          <a:xfrm>
            <a:off x="2484637" y="6538910"/>
            <a:ext cx="722272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“Copyright </a:t>
            </a:r>
            <a:r>
              <a:rPr lang="it-IT" sz="10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</a:t>
            </a:r>
            <a:r>
              <a:rPr lang="it-IT" sz="1000" b="1" dirty="0">
                <a:solidFill>
                  <a:srgbClr val="545454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0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2020– </a:t>
            </a:r>
            <a:r>
              <a:rPr lang="it-IT" sz="1000" b="1" dirty="0" err="1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A.Li.Sa</a:t>
            </a:r>
            <a:r>
              <a:rPr lang="it-IT" sz="10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– vietata la copia, la riproduzione e la diffusione con ogni mezzo senza il consenso scritto dell’autore”.</a:t>
            </a:r>
            <a:endParaRPr lang="it-IT" sz="10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957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649305" y="1749287"/>
            <a:ext cx="10371710" cy="3478696"/>
          </a:xfrm>
        </p:spPr>
        <p:txBody>
          <a:bodyPr>
            <a:normAutofit fontScale="90000"/>
          </a:bodyPr>
          <a:lstStyle/>
          <a:p>
            <a:r>
              <a:rPr lang="it-IT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Come è cambiata la pandemia nel corso del 2021?</a:t>
            </a:r>
            <a:r>
              <a:rPr lang="it-I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Incidenza costante [2 casi/10.000+/-0,2]</a:t>
            </a:r>
            <a:b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Cambia il pattern dell’incidenza per età:▲13-19 anni▼over80</a:t>
            </a:r>
            <a:b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Recente trend in aumento degli accessi in H</a:t>
            </a:r>
            <a:b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Modesto aumento della proporzione dei ricoverati/infetti</a:t>
            </a:r>
            <a:b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Degenza più breve</a:t>
            </a:r>
            <a:b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Età dei ricoverati più giovane</a:t>
            </a:r>
            <a:b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452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338821" y="-159094"/>
            <a:ext cx="12053204" cy="10864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Valutazione complessiva del rischio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[fonte: </a:t>
            </a:r>
            <a:r>
              <a:rPr lang="it-IT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MinSal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, ISS, Cabina di Regia]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503" y="694119"/>
            <a:ext cx="10635318" cy="3944360"/>
          </a:xfrm>
          <a:prstGeom prst="rect">
            <a:avLst/>
          </a:prstGeom>
        </p:spPr>
      </p:pic>
      <p:cxnSp>
        <p:nvCxnSpPr>
          <p:cNvPr id="4" name="Connettore 2 3"/>
          <p:cNvCxnSpPr>
            <a:cxnSpLocks/>
          </p:cNvCxnSpPr>
          <p:nvPr/>
        </p:nvCxnSpPr>
        <p:spPr>
          <a:xfrm>
            <a:off x="5709750" y="1883495"/>
            <a:ext cx="1741" cy="782804"/>
          </a:xfrm>
          <a:prstGeom prst="straightConnector1">
            <a:avLst/>
          </a:prstGeom>
          <a:ln w="95250">
            <a:solidFill>
              <a:srgbClr val="0000FF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>
            <a:cxnSpLocks/>
          </p:cNvCxnSpPr>
          <p:nvPr/>
        </p:nvCxnSpPr>
        <p:spPr>
          <a:xfrm flipV="1">
            <a:off x="1756229" y="3066840"/>
            <a:ext cx="3285784" cy="1"/>
          </a:xfrm>
          <a:prstGeom prst="straightConnector1">
            <a:avLst/>
          </a:prstGeom>
          <a:ln w="95250">
            <a:solidFill>
              <a:srgbClr val="0000FF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tangolo arrotondato 11"/>
          <p:cNvSpPr/>
          <p:nvPr/>
        </p:nvSpPr>
        <p:spPr>
          <a:xfrm>
            <a:off x="5042013" y="2707561"/>
            <a:ext cx="1424101" cy="567475"/>
          </a:xfrm>
          <a:prstGeom prst="roundRect">
            <a:avLst/>
          </a:prstGeom>
          <a:noFill/>
          <a:ln w="952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CasellaDiTesto 13"/>
          <p:cNvSpPr txBox="1"/>
          <p:nvPr/>
        </p:nvSpPr>
        <p:spPr>
          <a:xfrm>
            <a:off x="676401" y="4805830"/>
            <a:ext cx="5564742" cy="1384995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Valutazione complessiva del rischio: Moderato</a:t>
            </a:r>
          </a:p>
          <a:p>
            <a:r>
              <a:rPr lang="it-IT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Scenario: 2 - R(t) 1,06</a:t>
            </a:r>
            <a:endParaRPr lang="en-GB" sz="2800" dirty="0">
              <a:solidFill>
                <a:srgbClr val="0000FF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7072604" y="5055289"/>
            <a:ext cx="51598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 ARANCIONE</a:t>
            </a:r>
          </a:p>
        </p:txBody>
      </p:sp>
      <p:cxnSp>
        <p:nvCxnSpPr>
          <p:cNvPr id="15" name="Connettore 2 14"/>
          <p:cNvCxnSpPr>
            <a:cxnSpLocks/>
          </p:cNvCxnSpPr>
          <p:nvPr/>
        </p:nvCxnSpPr>
        <p:spPr>
          <a:xfrm>
            <a:off x="6241143" y="5498327"/>
            <a:ext cx="831461" cy="0"/>
          </a:xfrm>
          <a:prstGeom prst="straightConnector1">
            <a:avLst/>
          </a:prstGeom>
          <a:ln w="95250">
            <a:solidFill>
              <a:srgbClr val="0000FF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6008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1906561"/>
              </p:ext>
            </p:extLst>
          </p:nvPr>
        </p:nvGraphicFramePr>
        <p:xfrm>
          <a:off x="1335088" y="450091"/>
          <a:ext cx="9375775" cy="618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hart" r:id="rId3" imgW="9380043" imgH="6195226" progId="Excel.Chart.8">
                  <p:embed/>
                </p:oleObj>
              </mc:Choice>
              <mc:Fallback>
                <p:oleObj name="Chart" r:id="rId3" imgW="9380043" imgH="6195226" progId="Excel.Chart.8">
                  <p:embed/>
                  <p:pic>
                    <p:nvPicPr>
                      <p:cNvPr id="3074" name="Grafico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5088" y="450091"/>
                        <a:ext cx="9375775" cy="6180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CasellaDiTesto 6"/>
          <p:cNvSpPr txBox="1">
            <a:spLocks noChangeArrowheads="1"/>
          </p:cNvSpPr>
          <p:nvPr/>
        </p:nvSpPr>
        <p:spPr bwMode="auto">
          <a:xfrm>
            <a:off x="5578475" y="6357938"/>
            <a:ext cx="14001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en-US" sz="1600">
                <a:latin typeface="Arial" panose="020B0604020202020204" pitchFamily="34" charset="0"/>
                <a:cs typeface="Arial" panose="020B0604020202020204" pitchFamily="34" charset="0"/>
              </a:rPr>
              <a:t>N°settimana</a:t>
            </a:r>
          </a:p>
        </p:txBody>
      </p:sp>
      <p:sp>
        <p:nvSpPr>
          <p:cNvPr id="3076" name="CasellaDiTesto 7"/>
          <p:cNvSpPr txBox="1">
            <a:spLocks noChangeArrowheads="1"/>
          </p:cNvSpPr>
          <p:nvPr/>
        </p:nvSpPr>
        <p:spPr bwMode="auto">
          <a:xfrm>
            <a:off x="452438" y="161925"/>
            <a:ext cx="106489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Incidenza media giornaliera/10.000ab Italiana e Ligure, per settimana</a:t>
            </a:r>
          </a:p>
        </p:txBody>
      </p:sp>
      <p:sp>
        <p:nvSpPr>
          <p:cNvPr id="3" name="Parentesi quadra chiusa 2"/>
          <p:cNvSpPr/>
          <p:nvPr/>
        </p:nvSpPr>
        <p:spPr>
          <a:xfrm rot="16200000">
            <a:off x="4910137" y="1427163"/>
            <a:ext cx="3248025" cy="2203450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078" name="CasellaDiTesto 3"/>
          <p:cNvSpPr txBox="1">
            <a:spLocks noChangeArrowheads="1"/>
          </p:cNvSpPr>
          <p:nvPr/>
        </p:nvSpPr>
        <p:spPr bwMode="auto">
          <a:xfrm>
            <a:off x="6627813" y="863600"/>
            <a:ext cx="40830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>
                <a:latin typeface="Arial" panose="020B0604020202020204" pitchFamily="34" charset="0"/>
                <a:cs typeface="Arial" panose="020B0604020202020204" pitchFamily="34" charset="0"/>
              </a:rPr>
              <a:t>Incidenza cumulativa 39/2020-5/2021: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>
                <a:latin typeface="Arial" panose="020B0604020202020204" pitchFamily="34" charset="0"/>
                <a:cs typeface="Arial" panose="020B0604020202020204" pitchFamily="34" charset="0"/>
              </a:rPr>
              <a:t>Liguria: 52/10.000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>
                <a:latin typeface="Arial" panose="020B0604020202020204" pitchFamily="34" charset="0"/>
                <a:cs typeface="Arial" panose="020B0604020202020204" pitchFamily="34" charset="0"/>
              </a:rPr>
              <a:t>Italia: 53/10.000</a:t>
            </a:r>
            <a:endParaRPr lang="en-GB" altLang="it-IT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arentesi quadra chiusa 7"/>
          <p:cNvSpPr/>
          <p:nvPr/>
        </p:nvSpPr>
        <p:spPr>
          <a:xfrm rot="16200000">
            <a:off x="6961981" y="3344069"/>
            <a:ext cx="2719388" cy="1371600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080" name="CasellaDiTesto 8"/>
          <p:cNvSpPr txBox="1">
            <a:spLocks noChangeArrowheads="1"/>
          </p:cNvSpPr>
          <p:nvPr/>
        </p:nvSpPr>
        <p:spPr bwMode="auto">
          <a:xfrm>
            <a:off x="8010525" y="1674813"/>
            <a:ext cx="35433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>
                <a:latin typeface="Arial" panose="020B0604020202020204" pitchFamily="34" charset="0"/>
                <a:cs typeface="Arial" panose="020B0604020202020204" pitchFamily="34" charset="0"/>
              </a:rPr>
              <a:t>Incidenza cumulativa dal 5/2021: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>
                <a:latin typeface="Arial" panose="020B0604020202020204" pitchFamily="34" charset="0"/>
                <a:cs typeface="Arial" panose="020B0604020202020204" pitchFamily="34" charset="0"/>
              </a:rPr>
              <a:t>Liguria: 13,9/10.000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altLang="it-IT" sz="1800">
                <a:latin typeface="Arial" panose="020B0604020202020204" pitchFamily="34" charset="0"/>
                <a:cs typeface="Arial" panose="020B0604020202020204" pitchFamily="34" charset="0"/>
              </a:rPr>
              <a:t>Italia: 19,2/10.000</a:t>
            </a:r>
            <a:endParaRPr lang="en-GB" altLang="it-IT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547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2624A47B-C785-407E-9924-91C045879B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5829878"/>
              </p:ext>
            </p:extLst>
          </p:nvPr>
        </p:nvGraphicFramePr>
        <p:xfrm>
          <a:off x="924338" y="690465"/>
          <a:ext cx="10776249" cy="5663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8482C808-B1C2-4905-9A07-1C62F8473079}"/>
              </a:ext>
            </a:extLst>
          </p:cNvPr>
          <p:cNvSpPr txBox="1"/>
          <p:nvPr/>
        </p:nvSpPr>
        <p:spPr>
          <a:xfrm>
            <a:off x="475861" y="81257"/>
            <a:ext cx="11476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sz="2400" dirty="0"/>
              <a:t>Incidenza/10.000ab.*die di casi positivi per Età, media mobile settimanale</a:t>
            </a:r>
          </a:p>
        </p:txBody>
      </p:sp>
    </p:spTree>
    <p:extLst>
      <p:ext uri="{BB962C8B-B14F-4D97-AF65-F5344CB8AC3E}">
        <p14:creationId xmlns:p14="http://schemas.microsoft.com/office/powerpoint/2010/main" val="2436641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2624A47B-C785-407E-9924-91C045879BDC}"/>
              </a:ext>
            </a:extLst>
          </p:cNvPr>
          <p:cNvGraphicFramePr/>
          <p:nvPr>
            <p:extLst/>
          </p:nvPr>
        </p:nvGraphicFramePr>
        <p:xfrm>
          <a:off x="690466" y="690465"/>
          <a:ext cx="11010122" cy="5663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8482C808-B1C2-4905-9A07-1C62F8473079}"/>
              </a:ext>
            </a:extLst>
          </p:cNvPr>
          <p:cNvSpPr txBox="1"/>
          <p:nvPr/>
        </p:nvSpPr>
        <p:spPr>
          <a:xfrm>
            <a:off x="475861" y="81257"/>
            <a:ext cx="11476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sz="2400" dirty="0"/>
              <a:t>Incidenza/10.000ab.*die di casi positivi per Età, media mobile settimanale</a:t>
            </a:r>
          </a:p>
        </p:txBody>
      </p:sp>
    </p:spTree>
    <p:extLst>
      <p:ext uri="{BB962C8B-B14F-4D97-AF65-F5344CB8AC3E}">
        <p14:creationId xmlns:p14="http://schemas.microsoft.com/office/powerpoint/2010/main" val="644424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47601"/>
              </p:ext>
            </p:extLst>
          </p:nvPr>
        </p:nvGraphicFramePr>
        <p:xfrm>
          <a:off x="572657" y="11017"/>
          <a:ext cx="10633408" cy="6415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702" y="11017"/>
            <a:ext cx="11506200" cy="640715"/>
          </a:xfrm>
        </p:spPr>
        <p:txBody>
          <a:bodyPr>
            <a:normAutofit/>
          </a:bodyPr>
          <a:lstStyle/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Andamento dei ricoveri COVID-19 in Liguria (strutture ospedaliere per adulti)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/>
          </p:nvPr>
        </p:nvGraphicFramePr>
        <p:xfrm>
          <a:off x="9707718" y="651732"/>
          <a:ext cx="2427089" cy="4516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947">
                <a:tc>
                  <a:txBody>
                    <a:bodyPr/>
                    <a:lstStyle/>
                    <a:p>
                      <a:r>
                        <a:rPr lang="it-IT" sz="900" dirty="0">
                          <a:latin typeface="Arial" charset="0"/>
                          <a:ea typeface="Arial" charset="0"/>
                          <a:cs typeface="Arial" charset="0"/>
                        </a:rPr>
                        <a:t>Sett.</a:t>
                      </a: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 err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Ricov</a:t>
                      </a:r>
                      <a:endParaRPr lang="it-IT" sz="9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 err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Dim</a:t>
                      </a:r>
                      <a:r>
                        <a:rPr lang="it-IT" sz="90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Vivi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 err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Deced</a:t>
                      </a:r>
                      <a:endParaRPr lang="it-IT" sz="9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l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28/12-03/01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52,4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37,9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14,4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04/01-10/01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54,6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38,9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13,9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11/01-17/01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51,7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41,9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17,3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41018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18/01-24/01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41,4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35,3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13,9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250268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25/01-31/01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48,4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34,7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12,9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789320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01/02-07/02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50,8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34,4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08/02-14/02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37,9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229233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15/02-21/02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36,6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36,7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10,6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626669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22/02-28/02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43,9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37,4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8,9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758064"/>
                  </a:ext>
                </a:extLst>
              </a:tr>
              <a:tr h="336947">
                <a:tc>
                  <a:txBody>
                    <a:bodyPr/>
                    <a:lstStyle/>
                    <a:p>
                      <a:pPr algn="ctr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01/03-07/03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40,6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33,3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371170"/>
                  </a:ext>
                </a:extLst>
              </a:tr>
              <a:tr h="390532">
                <a:tc>
                  <a:txBody>
                    <a:bodyPr/>
                    <a:lstStyle/>
                    <a:p>
                      <a:pPr algn="ctr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08/03-14/03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45,7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36,2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8,2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366634"/>
                  </a:ext>
                </a:extLst>
              </a:tr>
              <a:tr h="390532">
                <a:tc>
                  <a:txBody>
                    <a:bodyPr/>
                    <a:lstStyle/>
                    <a:p>
                      <a:pPr algn="ctr"/>
                      <a:r>
                        <a:rPr lang="it-IT" sz="10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15/03-21/03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52,2</a:t>
                      </a:r>
                      <a:endParaRPr lang="it-IT" sz="1000" kern="1200" dirty="0">
                        <a:solidFill>
                          <a:schemeClr val="dk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34,2</a:t>
                      </a:r>
                      <a:endParaRPr lang="it-IT" sz="1000" kern="1200" dirty="0">
                        <a:solidFill>
                          <a:schemeClr val="dk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9,2</a:t>
                      </a:r>
                      <a:endParaRPr lang="it-IT" sz="1000" kern="1200" dirty="0">
                        <a:solidFill>
                          <a:schemeClr val="dk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755255"/>
                  </a:ext>
                </a:extLst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6463861" y="2125049"/>
            <a:ext cx="30909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+16% in un mese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127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86126F-86DE-4309-98B8-3D25186F4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234" y="17323"/>
            <a:ext cx="13040139" cy="707886"/>
          </a:xfrm>
        </p:spPr>
        <p:txBody>
          <a:bodyPr>
            <a:noAutofit/>
          </a:bodyPr>
          <a:lstStyle/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Degenza media (GG) ricoveri Covid19-correlati nel 2021, </a:t>
            </a:r>
            <a:b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Regione Liguria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1A653E05-602B-4FF4-8375-F922CBF102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7648177"/>
              </p:ext>
            </p:extLst>
          </p:nvPr>
        </p:nvGraphicFramePr>
        <p:xfrm>
          <a:off x="556592" y="954157"/>
          <a:ext cx="9481930" cy="5222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B63769D0-5829-497D-B6D2-3967865BB888}"/>
              </a:ext>
            </a:extLst>
          </p:cNvPr>
          <p:cNvSpPr txBox="1"/>
          <p:nvPr/>
        </p:nvSpPr>
        <p:spPr>
          <a:xfrm rot="1194721">
            <a:off x="7746110" y="3972068"/>
            <a:ext cx="2468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Non significativo, non considerato</a:t>
            </a:r>
          </a:p>
          <a:p>
            <a:r>
              <a:rPr lang="it-IT" sz="1200" dirty="0">
                <a:solidFill>
                  <a:srgbClr val="FF0000"/>
                </a:solidFill>
              </a:rPr>
              <a:t>(pz ancora ricoverati)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8FA10502-8E66-4C37-8273-428CC91D1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47242"/>
              </p:ext>
            </p:extLst>
          </p:nvPr>
        </p:nvGraphicFramePr>
        <p:xfrm>
          <a:off x="10038522" y="1242390"/>
          <a:ext cx="2118545" cy="369971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6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8970">
                <a:tc>
                  <a:txBody>
                    <a:bodyPr/>
                    <a:lstStyle/>
                    <a:p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/>
                        <a:t>Degenza media, per settimana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8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11/01-17/01</a:t>
                      </a:r>
                      <a:endParaRPr lang="en-GB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78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18/01-24/01</a:t>
                      </a:r>
                      <a:endParaRPr lang="en-GB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53886067"/>
                  </a:ext>
                </a:extLst>
              </a:tr>
              <a:tr h="3378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25/01-31/01</a:t>
                      </a:r>
                      <a:endParaRPr lang="en-GB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78711611"/>
                  </a:ext>
                </a:extLst>
              </a:tr>
              <a:tr h="3378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01/02-07/02</a:t>
                      </a:r>
                      <a:endParaRPr lang="en-GB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40652414"/>
                  </a:ext>
                </a:extLst>
              </a:tr>
              <a:tr h="3378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08/02-14/02</a:t>
                      </a:r>
                      <a:endParaRPr lang="en-GB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00810336"/>
                  </a:ext>
                </a:extLst>
              </a:tr>
              <a:tr h="3378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15/02-21/02</a:t>
                      </a:r>
                      <a:endParaRPr lang="en-GB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94027527"/>
                  </a:ext>
                </a:extLst>
              </a:tr>
              <a:tr h="3378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22/02-28/02</a:t>
                      </a:r>
                      <a:endParaRPr lang="en-GB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08783845"/>
                  </a:ext>
                </a:extLst>
              </a:tr>
              <a:tr h="3378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01/03-07/03</a:t>
                      </a:r>
                      <a:endParaRPr lang="en-GB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84095853"/>
                  </a:ext>
                </a:extLst>
              </a:tr>
              <a:tr h="3378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08/03-14/03</a:t>
                      </a:r>
                      <a:endParaRPr lang="en-GB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 (N.C)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6294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0876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C81E88-7F25-4D60-99B1-1E9417864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122" y="197161"/>
            <a:ext cx="10515600" cy="662782"/>
          </a:xfrm>
        </p:spPr>
        <p:txBody>
          <a:bodyPr>
            <a:normAutofit fontScale="90000"/>
          </a:bodyPr>
          <a:lstStyle/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Età media al Ricovero Covid-19-correlato.</a:t>
            </a:r>
            <a:b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Regione Liguria (Ospedali per adulti)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4BDDBF4A-A445-499C-A7CC-ECFE7F89AF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6758711"/>
              </p:ext>
            </p:extLst>
          </p:nvPr>
        </p:nvGraphicFramePr>
        <p:xfrm>
          <a:off x="646044" y="1083365"/>
          <a:ext cx="8110330" cy="4984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08B58C7F-7A16-4C29-8925-96503E3388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252602"/>
              </p:ext>
            </p:extLst>
          </p:nvPr>
        </p:nvGraphicFramePr>
        <p:xfrm>
          <a:off x="8984974" y="1093304"/>
          <a:ext cx="2973310" cy="393651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51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2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4488">
                <a:tc>
                  <a:txBody>
                    <a:bodyPr/>
                    <a:lstStyle/>
                    <a:p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Età media al ricovero, per settimana</a:t>
                      </a:r>
                      <a:endParaRPr lang="en-GB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/>
                        <a:t>11/01-17/01</a:t>
                      </a:r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2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/>
                        <a:t>18/01-24/01</a:t>
                      </a:r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53886067"/>
                  </a:ext>
                </a:extLst>
              </a:tr>
              <a:tr h="302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/>
                        <a:t>25/01-31/01</a:t>
                      </a:r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78711611"/>
                  </a:ext>
                </a:extLst>
              </a:tr>
              <a:tr h="302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/>
                        <a:t>01/02-07/02</a:t>
                      </a:r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40652414"/>
                  </a:ext>
                </a:extLst>
              </a:tr>
              <a:tr h="302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/>
                        <a:t>08/02-14/02</a:t>
                      </a:r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00810336"/>
                  </a:ext>
                </a:extLst>
              </a:tr>
              <a:tr h="302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/>
                        <a:t>15/02-21/02</a:t>
                      </a:r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94027527"/>
                  </a:ext>
                </a:extLst>
              </a:tr>
              <a:tr h="302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/>
                        <a:t>22/02-28/02</a:t>
                      </a:r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08783845"/>
                  </a:ext>
                </a:extLst>
              </a:tr>
              <a:tr h="302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/>
                        <a:t>01/03-07/03</a:t>
                      </a:r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84095853"/>
                  </a:ext>
                </a:extLst>
              </a:tr>
              <a:tr h="302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/>
                        <a:t>08/03-14/03</a:t>
                      </a:r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6294625"/>
                  </a:ext>
                </a:extLst>
              </a:tr>
              <a:tr h="302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/>
                        <a:t>15/03-21/03*</a:t>
                      </a:r>
                      <a:endParaRPr lang="en-GB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6316" marR="86316" marT="43158" marB="43158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66093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7745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93448" y="0"/>
            <a:ext cx="1153229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it-IT" dirty="0"/>
              <a:t>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Ministero della Salute, Istituto Superiore di Sanità Cabina di Regia ai sensi del DM Salute 30 aprile 2020</a:t>
            </a:r>
          </a:p>
          <a:p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  <a:p>
            <a:pPr algn="ctr"/>
            <a:r>
              <a:rPr lang="it-IT" sz="4400" b="1" dirty="0">
                <a:latin typeface="Arial" panose="020B0604020202020204" pitchFamily="34" charset="0"/>
                <a:cs typeface="Arial" panose="020B0604020202020204" pitchFamily="34" charset="0"/>
              </a:rPr>
              <a:t>Monitoraggio Fase 2</a:t>
            </a:r>
          </a:p>
          <a:p>
            <a:pPr algn="ctr"/>
            <a:r>
              <a:rPr lang="it-IT" sz="4400" b="1" dirty="0">
                <a:latin typeface="Arial" panose="020B0604020202020204" pitchFamily="34" charset="0"/>
                <a:cs typeface="Arial" panose="020B0604020202020204" pitchFamily="34" charset="0"/>
              </a:rPr>
              <a:t>Report settimanale n.</a:t>
            </a:r>
            <a:r>
              <a:rPr lang="en-GB" sz="4400" b="1" dirty="0"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  <a:endParaRPr lang="en-GB" sz="4400" b="1" dirty="0"/>
          </a:p>
          <a:p>
            <a:pPr algn="ctr"/>
            <a:r>
              <a:rPr lang="it-IT" sz="4000" dirty="0"/>
              <a:t> </a:t>
            </a:r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Dati relativi alla settimana 8-14/03/2021</a:t>
            </a:r>
          </a:p>
          <a:p>
            <a:pPr algn="ctr"/>
            <a:r>
              <a:rPr lang="it-IT" sz="4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Regione Liguria</a:t>
            </a:r>
          </a:p>
          <a:p>
            <a:pPr algn="ctr"/>
            <a:r>
              <a:rPr lang="it-IT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 18.03.2021</a:t>
            </a:r>
            <a:endParaRPr lang="en-GB" sz="24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186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338821" y="0"/>
            <a:ext cx="12053204" cy="6587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Sintesi del Report n.44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/>
          </p:nvPr>
        </p:nvGraphicFramePr>
        <p:xfrm>
          <a:off x="689078" y="1009828"/>
          <a:ext cx="11156558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93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2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kern="12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Indicatori</a:t>
                      </a:r>
                      <a:r>
                        <a:rPr lang="en-US" sz="24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n-GB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Liguria</a:t>
                      </a:r>
                      <a:endParaRPr lang="en-GB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Processo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sulla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capacita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' di </a:t>
                      </a:r>
                      <a:r>
                        <a:rPr lang="en-US" sz="2400" b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monitoraggio</a:t>
                      </a:r>
                      <a:endParaRPr lang="en-US" sz="24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(Ind. 1.1, 1.2,</a:t>
                      </a:r>
                      <a:r>
                        <a:rPr lang="en-US" sz="24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1.3, 1.4)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OK,</a:t>
                      </a:r>
                      <a:r>
                        <a:rPr lang="it-IT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</a:t>
                      </a:r>
                      <a:r>
                        <a:rPr lang="it-IT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uperiori al 90% (soglia 60%)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Processo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sulla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capacita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' di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accertamento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diagnostico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indagine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di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gestione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contatti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(Ind. 2.2, 2.3, 2.4, 2.5)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OK,</a:t>
                      </a:r>
                      <a:r>
                        <a:rPr lang="it-IT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</a:t>
                      </a:r>
                      <a:r>
                        <a:rPr lang="it-IT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uperiori alla soglia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 </a:t>
                      </a:r>
                      <a:r>
                        <a:rPr lang="en-US" sz="2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trasmissione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(Ind. 3.1, 3.4, 3.5)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Stabili</a:t>
                      </a:r>
                      <a:endParaRPr lang="en-GB" sz="2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R(t)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Sintomi: 1,06 (CI: 1,01-1,11) </a:t>
                      </a:r>
                    </a:p>
                    <a:p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Medio: 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1,05 (CI: 0,94-1,19)</a:t>
                      </a:r>
                      <a:endParaRPr lang="en-GB" sz="2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 pressione sul</a:t>
                      </a:r>
                      <a:r>
                        <a:rPr lang="it-IT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sistema sanitario</a:t>
                      </a:r>
                    </a:p>
                    <a:p>
                      <a:pPr algn="r"/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Tasso di occupazione dei </a:t>
                      </a:r>
                      <a:r>
                        <a:rPr lang="it-IT" sz="24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ppll</a:t>
                      </a:r>
                      <a:r>
                        <a:rPr lang="it-IT" sz="2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di </a:t>
                      </a:r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Terapia Intensiva </a:t>
                      </a:r>
                    </a:p>
                    <a:p>
                      <a:pPr algn="r"/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Tasso di occupazione </a:t>
                      </a:r>
                      <a:r>
                        <a:rPr lang="it-IT" sz="2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dei </a:t>
                      </a:r>
                      <a:r>
                        <a:rPr lang="it-IT" sz="24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ppll</a:t>
                      </a:r>
                      <a:r>
                        <a:rPr lang="it-IT" sz="2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di </a:t>
                      </a:r>
                      <a:r>
                        <a:rPr lang="it-IT" sz="2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Area Medica 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it-IT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29% (soglia</a:t>
                      </a:r>
                      <a:r>
                        <a:rPr lang="it-IT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30%)</a:t>
                      </a:r>
                    </a:p>
                    <a:p>
                      <a:r>
                        <a:rPr lang="it-IT" sz="2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32% (soglia 40%)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81861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lo ppt alisa" id="{C44A0F38-8FFF-464F-B843-C0F3D70063CE}" vid="{BEC51943-D785-4E52-9777-891704E2128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28206</TotalTime>
  <Words>485</Words>
  <Application>Microsoft Office PowerPoint</Application>
  <PresentationFormat>Widescreen</PresentationFormat>
  <Paragraphs>147</Paragraphs>
  <Slides>10</Slides>
  <Notes>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1_Tema di Office</vt:lpstr>
      <vt:lpstr>Chart</vt:lpstr>
      <vt:lpstr>Come è cambiata la pandemia nel corso del 2021?  - Incidenza costante [2 casi/10.000+/-0,2] - Cambia il pattern dell’incidenza per età:▲13-19 anni▼over80 - Recente trend in aumento degli accessi in H - Modesto aumento della proporzione dei ricoverati/infetti - Degenza più breve - Età dei ricoverati più giovane   </vt:lpstr>
      <vt:lpstr>Presentazione standard di PowerPoint</vt:lpstr>
      <vt:lpstr>Presentazione standard di PowerPoint</vt:lpstr>
      <vt:lpstr>Presentazione standard di PowerPoint</vt:lpstr>
      <vt:lpstr>Andamento dei ricoveri COVID-19 in Liguria (strutture ospedaliere per adulti)</vt:lpstr>
      <vt:lpstr>Degenza media (GG) ricoveri Covid19-correlati nel 2021,  Regione Liguria</vt:lpstr>
      <vt:lpstr>Età media al Ricovero Covid-19-correlato. Regione Liguria (Ospedali per adulti)</vt:lpstr>
      <vt:lpstr>Presentazione standard di PowerPoint</vt:lpstr>
      <vt:lpstr>Presentazione standard di PowerPoint</vt:lpstr>
      <vt:lpstr>Presentazione standard di PowerPoint</vt:lpstr>
    </vt:vector>
  </TitlesOfParts>
  <Company>Alisa - Azienda Ligure Sanitaria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GeoCov: Comune di La Spezia,  sorveglianza approfondita per CAP</dc:title>
  <dc:creator>Astengo Matteo</dc:creator>
  <cp:lastModifiedBy>Turano Alessandro</cp:lastModifiedBy>
  <cp:revision>1745</cp:revision>
  <cp:lastPrinted>2020-09-28T13:14:20Z</cp:lastPrinted>
  <dcterms:created xsi:type="dcterms:W3CDTF">2020-09-17T16:21:56Z</dcterms:created>
  <dcterms:modified xsi:type="dcterms:W3CDTF">2021-03-19T19:00:20Z</dcterms:modified>
</cp:coreProperties>
</file>